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3.xml" ContentType="application/vnd.openxmlformats-officedocument.drawingml.diagram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6.xml.rels" ContentType="application/vnd.openxmlformats-package.relationships+xml"/>
  <Override PartName="/ppt/notesSlides/_rels/notesSlide9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/>
  <p:notesSz cx="6797675" cy="992663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B4E8A4-A209-4D42-9941-8D228802FFFC}" type="doc">
      <dgm:prSet loTypeId="urn:microsoft.com/office/officeart/2005/8/layout/hList6" loCatId="list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F4983E1-DA61-42D6-A11B-A7818F5AB973}">
      <dgm:prSet custT="1"/>
      <dgm:spPr/>
      <dgm:t>
        <a:bodyPr/>
        <a:lstStyle/>
        <a:p>
          <a:pPr rtl="0"/>
          <a:r>
            <a:rPr lang="ru-RU" sz="2000" b="1" i="0" dirty="0"/>
            <a:t>к качеству обучения</a:t>
          </a:r>
          <a:endParaRPr lang="ru-RU" sz="2000" dirty="0"/>
        </a:p>
      </dgm:t>
    </dgm:pt>
    <dgm:pt modelId="{1BDFB0C3-F922-4232-99CF-81BB48649ED5}" type="parTrans" cxnId="{D1B19D41-C658-4320-A241-6F07262C277D}">
      <dgm:prSet/>
      <dgm:spPr/>
      <dgm:t>
        <a:bodyPr/>
        <a:lstStyle/>
        <a:p>
          <a:endParaRPr lang="ru-RU"/>
        </a:p>
      </dgm:t>
    </dgm:pt>
    <dgm:pt modelId="{DE976E82-DE13-4B8F-AA43-9577DFE08FF3}" type="sibTrans" cxnId="{D1B19D41-C658-4320-A241-6F07262C277D}">
      <dgm:prSet/>
      <dgm:spPr/>
      <dgm:t>
        <a:bodyPr/>
        <a:lstStyle/>
        <a:p>
          <a:endParaRPr lang="ru-RU"/>
        </a:p>
      </dgm:t>
    </dgm:pt>
    <dgm:pt modelId="{EC4757C0-B389-4612-924B-F86F6B2B0653}">
      <dgm:prSet custT="1"/>
      <dgm:spPr/>
      <dgm:t>
        <a:bodyPr/>
        <a:lstStyle/>
        <a:p>
          <a:pPr rtl="0"/>
          <a:r>
            <a:rPr lang="ru-RU" sz="2000" b="1" i="0" dirty="0"/>
            <a:t>к результатам обучения</a:t>
          </a:r>
          <a:endParaRPr lang="ru-RU" sz="2000" dirty="0"/>
        </a:p>
      </dgm:t>
    </dgm:pt>
    <dgm:pt modelId="{65E5D32C-0208-4619-8DF2-557881B39A14}" type="parTrans" cxnId="{4798E776-F8F2-4E4C-BBC9-52CF8DC7B5FF}">
      <dgm:prSet/>
      <dgm:spPr/>
      <dgm:t>
        <a:bodyPr/>
        <a:lstStyle/>
        <a:p>
          <a:endParaRPr lang="ru-RU"/>
        </a:p>
      </dgm:t>
    </dgm:pt>
    <dgm:pt modelId="{6DA4D737-B093-4895-AE57-DCB6B1F3334C}" type="sibTrans" cxnId="{4798E776-F8F2-4E4C-BBC9-52CF8DC7B5FF}">
      <dgm:prSet/>
      <dgm:spPr/>
      <dgm:t>
        <a:bodyPr/>
        <a:lstStyle/>
        <a:p>
          <a:endParaRPr lang="ru-RU"/>
        </a:p>
      </dgm:t>
    </dgm:pt>
    <dgm:pt modelId="{77D3473A-AF76-4139-8483-2849BD9C9746}">
      <dgm:prSet custT="1"/>
      <dgm:spPr/>
      <dgm:t>
        <a:bodyPr/>
        <a:lstStyle/>
        <a:p>
          <a:pPr rtl="0"/>
          <a:r>
            <a:rPr lang="ru-RU" sz="2000" b="1" i="0" dirty="0"/>
            <a:t>к содержанию учебных предметов</a:t>
          </a:r>
          <a:endParaRPr lang="ru-RU" sz="2000" dirty="0"/>
        </a:p>
      </dgm:t>
    </dgm:pt>
    <dgm:pt modelId="{54DEA5ED-FBD5-4540-BA75-0405F5285B0D}" type="parTrans" cxnId="{C0B0FE35-36C3-4B1B-B949-E9D6B2248922}">
      <dgm:prSet/>
      <dgm:spPr/>
      <dgm:t>
        <a:bodyPr/>
        <a:lstStyle/>
        <a:p>
          <a:endParaRPr lang="ru-RU"/>
        </a:p>
      </dgm:t>
    </dgm:pt>
    <dgm:pt modelId="{1AED1F92-924A-48FC-87C4-D8085EF1E38D}" type="sibTrans" cxnId="{C0B0FE35-36C3-4B1B-B949-E9D6B2248922}">
      <dgm:prSet/>
      <dgm:spPr/>
      <dgm:t>
        <a:bodyPr/>
        <a:lstStyle/>
        <a:p>
          <a:endParaRPr lang="ru-RU"/>
        </a:p>
      </dgm:t>
    </dgm:pt>
    <dgm:pt modelId="{EC2DD89B-06BA-4D9B-9779-AA660B0B87F9}">
      <dgm:prSet custT="1"/>
      <dgm:spPr/>
      <dgm:t>
        <a:bodyPr/>
        <a:lstStyle/>
        <a:p>
          <a:pPr rtl="0"/>
          <a:r>
            <a:rPr lang="ru-RU" sz="2000" b="1" i="0" dirty="0"/>
            <a:t>к методам обучения</a:t>
          </a:r>
          <a:endParaRPr lang="ru-RU" sz="2000" dirty="0"/>
        </a:p>
      </dgm:t>
    </dgm:pt>
    <dgm:pt modelId="{A622B6FB-73D9-417D-872D-55311A93CC1E}" type="parTrans" cxnId="{57F561E9-0282-43F9-ABC7-4B977A35D945}">
      <dgm:prSet/>
      <dgm:spPr/>
      <dgm:t>
        <a:bodyPr/>
        <a:lstStyle/>
        <a:p>
          <a:endParaRPr lang="ru-RU"/>
        </a:p>
      </dgm:t>
    </dgm:pt>
    <dgm:pt modelId="{D32DA296-24EC-4D65-81CE-C80F83A260DD}" type="sibTrans" cxnId="{57F561E9-0282-43F9-ABC7-4B977A35D945}">
      <dgm:prSet/>
      <dgm:spPr/>
      <dgm:t>
        <a:bodyPr/>
        <a:lstStyle/>
        <a:p>
          <a:endParaRPr lang="ru-RU"/>
        </a:p>
      </dgm:t>
    </dgm:pt>
    <dgm:pt modelId="{4C14FDD3-9127-40EC-BF8C-C001E61E89E7}">
      <dgm:prSet custT="1"/>
      <dgm:spPr/>
      <dgm:t>
        <a:bodyPr/>
        <a:lstStyle/>
        <a:p>
          <a:pPr rtl="0"/>
          <a:r>
            <a:rPr lang="ru-RU" sz="2000" b="1" i="0" dirty="0"/>
            <a:t>к формам обучения</a:t>
          </a:r>
          <a:endParaRPr lang="ru-RU" sz="2000" dirty="0"/>
        </a:p>
      </dgm:t>
    </dgm:pt>
    <dgm:pt modelId="{B15A87A8-A34F-4552-9EF1-E33D4C23D9BA}" type="parTrans" cxnId="{4320E125-9C21-4DF0-8B8B-B66E371CA46F}">
      <dgm:prSet/>
      <dgm:spPr/>
      <dgm:t>
        <a:bodyPr/>
        <a:lstStyle/>
        <a:p>
          <a:endParaRPr lang="ru-RU"/>
        </a:p>
      </dgm:t>
    </dgm:pt>
    <dgm:pt modelId="{BDC46EC1-45C3-4EE3-913C-27600285CE38}" type="sibTrans" cxnId="{4320E125-9C21-4DF0-8B8B-B66E371CA46F}">
      <dgm:prSet/>
      <dgm:spPr/>
      <dgm:t>
        <a:bodyPr/>
        <a:lstStyle/>
        <a:p>
          <a:endParaRPr lang="ru-RU"/>
        </a:p>
      </dgm:t>
    </dgm:pt>
    <dgm:pt modelId="{FCC60902-8FB0-4BEB-B729-16C5C7A4F1F5}" type="pres">
      <dgm:prSet presAssocID="{05B4E8A4-A209-4D42-9941-8D228802FF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8DF2C6-055C-418E-BC17-A50226574B5C}" type="pres">
      <dgm:prSet presAssocID="{0F4983E1-DA61-42D6-A11B-A7818F5AB973}" presName="node" presStyleLbl="node1" presStyleIdx="0" presStyleCnt="5" custLinFactNeighborY="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C655F-FED9-407B-86A6-6BA192B63B5C}" type="pres">
      <dgm:prSet presAssocID="{DE976E82-DE13-4B8F-AA43-9577DFE08FF3}" presName="sibTrans" presStyleCnt="0"/>
      <dgm:spPr/>
    </dgm:pt>
    <dgm:pt modelId="{831DA491-8486-4037-BA90-86C8EEDFC126}" type="pres">
      <dgm:prSet presAssocID="{EC4757C0-B389-4612-924B-F86F6B2B065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58F23-1AFA-4C81-BF23-ED4D110F4186}" type="pres">
      <dgm:prSet presAssocID="{6DA4D737-B093-4895-AE57-DCB6B1F3334C}" presName="sibTrans" presStyleCnt="0"/>
      <dgm:spPr/>
    </dgm:pt>
    <dgm:pt modelId="{49BBF30F-F0E0-44A7-B933-394E722F6118}" type="pres">
      <dgm:prSet presAssocID="{77D3473A-AF76-4139-8483-2849BD9C9746}" presName="node" presStyleLbl="node1" presStyleIdx="2" presStyleCnt="5" custScaleX="118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D228F-595D-487D-A774-4BA687FEFDA7}" type="pres">
      <dgm:prSet presAssocID="{1AED1F92-924A-48FC-87C4-D8085EF1E38D}" presName="sibTrans" presStyleCnt="0"/>
      <dgm:spPr/>
    </dgm:pt>
    <dgm:pt modelId="{BA015A81-8461-4CEB-B828-D34C307CF21A}" type="pres">
      <dgm:prSet presAssocID="{EC2DD89B-06BA-4D9B-9779-AA660B0B87F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36EFA-5170-4B4C-AFF8-D3B2D6762F9A}" type="pres">
      <dgm:prSet presAssocID="{D32DA296-24EC-4D65-81CE-C80F83A260DD}" presName="sibTrans" presStyleCnt="0"/>
      <dgm:spPr/>
    </dgm:pt>
    <dgm:pt modelId="{681C03BE-1518-4209-A238-B9DC4BC30BD6}" type="pres">
      <dgm:prSet presAssocID="{4C14FDD3-9127-40EC-BF8C-C001E61E89E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842DF7-775F-4235-BBE8-4C7608109910}" type="presOf" srcId="{EC4757C0-B389-4612-924B-F86F6B2B0653}" destId="{831DA491-8486-4037-BA90-86C8EEDFC126}" srcOrd="0" destOrd="0" presId="urn:microsoft.com/office/officeart/2005/8/layout/hList6"/>
    <dgm:cxn modelId="{C0B0FE35-36C3-4B1B-B949-E9D6B2248922}" srcId="{05B4E8A4-A209-4D42-9941-8D228802FFFC}" destId="{77D3473A-AF76-4139-8483-2849BD9C9746}" srcOrd="2" destOrd="0" parTransId="{54DEA5ED-FBD5-4540-BA75-0405F5285B0D}" sibTransId="{1AED1F92-924A-48FC-87C4-D8085EF1E38D}"/>
    <dgm:cxn modelId="{70F9799C-71B8-4CFA-8175-D854D7BF6BC3}" type="presOf" srcId="{0F4983E1-DA61-42D6-A11B-A7818F5AB973}" destId="{A98DF2C6-055C-418E-BC17-A50226574B5C}" srcOrd="0" destOrd="0" presId="urn:microsoft.com/office/officeart/2005/8/layout/hList6"/>
    <dgm:cxn modelId="{33DF75EF-29CB-422F-9E7C-2AAACD2AE3D7}" type="presOf" srcId="{77D3473A-AF76-4139-8483-2849BD9C9746}" destId="{49BBF30F-F0E0-44A7-B933-394E722F6118}" srcOrd="0" destOrd="0" presId="urn:microsoft.com/office/officeart/2005/8/layout/hList6"/>
    <dgm:cxn modelId="{57F561E9-0282-43F9-ABC7-4B977A35D945}" srcId="{05B4E8A4-A209-4D42-9941-8D228802FFFC}" destId="{EC2DD89B-06BA-4D9B-9779-AA660B0B87F9}" srcOrd="3" destOrd="0" parTransId="{A622B6FB-73D9-417D-872D-55311A93CC1E}" sibTransId="{D32DA296-24EC-4D65-81CE-C80F83A260DD}"/>
    <dgm:cxn modelId="{6FDF8955-478A-4B41-843F-793EA88F8DD8}" type="presOf" srcId="{4C14FDD3-9127-40EC-BF8C-C001E61E89E7}" destId="{681C03BE-1518-4209-A238-B9DC4BC30BD6}" srcOrd="0" destOrd="0" presId="urn:microsoft.com/office/officeart/2005/8/layout/hList6"/>
    <dgm:cxn modelId="{5E14C111-C51F-4220-AC48-69FDD352ECFF}" type="presOf" srcId="{05B4E8A4-A209-4D42-9941-8D228802FFFC}" destId="{FCC60902-8FB0-4BEB-B729-16C5C7A4F1F5}" srcOrd="0" destOrd="0" presId="urn:microsoft.com/office/officeart/2005/8/layout/hList6"/>
    <dgm:cxn modelId="{D1B19D41-C658-4320-A241-6F07262C277D}" srcId="{05B4E8A4-A209-4D42-9941-8D228802FFFC}" destId="{0F4983E1-DA61-42D6-A11B-A7818F5AB973}" srcOrd="0" destOrd="0" parTransId="{1BDFB0C3-F922-4232-99CF-81BB48649ED5}" sibTransId="{DE976E82-DE13-4B8F-AA43-9577DFE08FF3}"/>
    <dgm:cxn modelId="{4320E125-9C21-4DF0-8B8B-B66E371CA46F}" srcId="{05B4E8A4-A209-4D42-9941-8D228802FFFC}" destId="{4C14FDD3-9127-40EC-BF8C-C001E61E89E7}" srcOrd="4" destOrd="0" parTransId="{B15A87A8-A34F-4552-9EF1-E33D4C23D9BA}" sibTransId="{BDC46EC1-45C3-4EE3-913C-27600285CE38}"/>
    <dgm:cxn modelId="{4798E776-F8F2-4E4C-BBC9-52CF8DC7B5FF}" srcId="{05B4E8A4-A209-4D42-9941-8D228802FFFC}" destId="{EC4757C0-B389-4612-924B-F86F6B2B0653}" srcOrd="1" destOrd="0" parTransId="{65E5D32C-0208-4619-8DF2-557881B39A14}" sibTransId="{6DA4D737-B093-4895-AE57-DCB6B1F3334C}"/>
    <dgm:cxn modelId="{A58012C4-4E2E-4D31-A1EF-F41E6235C867}" type="presOf" srcId="{EC2DD89B-06BA-4D9B-9779-AA660B0B87F9}" destId="{BA015A81-8461-4CEB-B828-D34C307CF21A}" srcOrd="0" destOrd="0" presId="urn:microsoft.com/office/officeart/2005/8/layout/hList6"/>
    <dgm:cxn modelId="{6E3452B2-D6FA-4FBF-BC85-2F06FB38B927}" type="presParOf" srcId="{FCC60902-8FB0-4BEB-B729-16C5C7A4F1F5}" destId="{A98DF2C6-055C-418E-BC17-A50226574B5C}" srcOrd="0" destOrd="0" presId="urn:microsoft.com/office/officeart/2005/8/layout/hList6"/>
    <dgm:cxn modelId="{D468D966-EFA1-41E7-8E73-65B64C4ABA3A}" type="presParOf" srcId="{FCC60902-8FB0-4BEB-B729-16C5C7A4F1F5}" destId="{458C655F-FED9-407B-86A6-6BA192B63B5C}" srcOrd="1" destOrd="0" presId="urn:microsoft.com/office/officeart/2005/8/layout/hList6"/>
    <dgm:cxn modelId="{1BD521A4-6302-43F6-B94B-1F13AACC204D}" type="presParOf" srcId="{FCC60902-8FB0-4BEB-B729-16C5C7A4F1F5}" destId="{831DA491-8486-4037-BA90-86C8EEDFC126}" srcOrd="2" destOrd="0" presId="urn:microsoft.com/office/officeart/2005/8/layout/hList6"/>
    <dgm:cxn modelId="{71BE061E-A1DB-476D-8E4F-3DD5810B8589}" type="presParOf" srcId="{FCC60902-8FB0-4BEB-B729-16C5C7A4F1F5}" destId="{E1358F23-1AFA-4C81-BF23-ED4D110F4186}" srcOrd="3" destOrd="0" presId="urn:microsoft.com/office/officeart/2005/8/layout/hList6"/>
    <dgm:cxn modelId="{97EC3162-B0BE-4144-97FF-9FC6B0B66EE1}" type="presParOf" srcId="{FCC60902-8FB0-4BEB-B729-16C5C7A4F1F5}" destId="{49BBF30F-F0E0-44A7-B933-394E722F6118}" srcOrd="4" destOrd="0" presId="urn:microsoft.com/office/officeart/2005/8/layout/hList6"/>
    <dgm:cxn modelId="{AACC9C47-A9EA-4307-9F57-1A6D5197B2E7}" type="presParOf" srcId="{FCC60902-8FB0-4BEB-B729-16C5C7A4F1F5}" destId="{7BFD228F-595D-487D-A774-4BA687FEFDA7}" srcOrd="5" destOrd="0" presId="urn:microsoft.com/office/officeart/2005/8/layout/hList6"/>
    <dgm:cxn modelId="{91135D54-91E0-4EE0-A6EA-E6422CB09F12}" type="presParOf" srcId="{FCC60902-8FB0-4BEB-B729-16C5C7A4F1F5}" destId="{BA015A81-8461-4CEB-B828-D34C307CF21A}" srcOrd="6" destOrd="0" presId="urn:microsoft.com/office/officeart/2005/8/layout/hList6"/>
    <dgm:cxn modelId="{2ADFFB25-2765-4B8F-8E74-06DF7F8B2A11}" type="presParOf" srcId="{FCC60902-8FB0-4BEB-B729-16C5C7A4F1F5}" destId="{E8936EFA-5170-4B4C-AFF8-D3B2D6762F9A}" srcOrd="7" destOrd="0" presId="urn:microsoft.com/office/officeart/2005/8/layout/hList6"/>
    <dgm:cxn modelId="{1E19CD91-58D6-4867-B065-9A025A77EBB4}" type="presParOf" srcId="{FCC60902-8FB0-4BEB-B729-16C5C7A4F1F5}" destId="{681C03BE-1518-4209-A238-B9DC4BC30BD6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8A76AF-097F-47FD-9AF0-5E9FE5F7A064}" type="doc">
      <dgm:prSet loTypeId="urn:microsoft.com/office/officeart/2005/8/layout/vList2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CE2AC8D-85CF-4BF5-96F4-040728D2957E}">
      <dgm:prSet custT="1"/>
      <dgm:spPr/>
      <dgm:t>
        <a:bodyPr/>
        <a:lstStyle/>
        <a:p>
          <a:pPr rtl="0"/>
          <a:r>
            <a:rPr lang="ru-RU" sz="2000" b="1" i="0" dirty="0">
              <a:solidFill>
                <a:srgbClr val="C00000"/>
              </a:solidFill>
            </a:rPr>
            <a:t>Базовых академических знаний и умений </a:t>
          </a:r>
          <a:r>
            <a:rPr lang="ru-RU" sz="2000" b="0" i="0" dirty="0">
              <a:solidFill>
                <a:srgbClr val="C00000"/>
              </a:solidFill>
            </a:rPr>
            <a:t>по всем предметам</a:t>
          </a:r>
          <a:endParaRPr lang="ru-RU" sz="2000" dirty="0">
            <a:solidFill>
              <a:srgbClr val="C00000"/>
            </a:solidFill>
          </a:endParaRPr>
        </a:p>
      </dgm:t>
    </dgm:pt>
    <dgm:pt modelId="{7FBAF65D-A798-4DE4-B80C-5EA33139F8B4}" type="parTrans" cxnId="{08C163DC-5067-4737-9369-25229D2A23A3}">
      <dgm:prSet/>
      <dgm:spPr/>
      <dgm:t>
        <a:bodyPr/>
        <a:lstStyle/>
        <a:p>
          <a:endParaRPr lang="ru-RU"/>
        </a:p>
      </dgm:t>
    </dgm:pt>
    <dgm:pt modelId="{1AFA8855-EC63-4819-B14E-F185019CC062}" type="sibTrans" cxnId="{08C163DC-5067-4737-9369-25229D2A23A3}">
      <dgm:prSet/>
      <dgm:spPr/>
      <dgm:t>
        <a:bodyPr/>
        <a:lstStyle/>
        <a:p>
          <a:endParaRPr lang="ru-RU"/>
        </a:p>
      </dgm:t>
    </dgm:pt>
    <dgm:pt modelId="{3ABA1373-CAC4-40A2-A759-BE02FC6FBDE7}">
      <dgm:prSet custT="1"/>
      <dgm:spPr/>
      <dgm:t>
        <a:bodyPr/>
        <a:lstStyle/>
        <a:p>
          <a:pPr rtl="0"/>
          <a:r>
            <a:rPr lang="ru-RU" sz="2000" b="1" i="0" dirty="0"/>
            <a:t>Функциональной грамотности</a:t>
          </a:r>
          <a:r>
            <a:rPr lang="ru-RU" sz="2000" b="0" i="0" dirty="0"/>
            <a:t>:  способности применять знания и умения в для решения жизненных задач.</a:t>
          </a:r>
          <a:endParaRPr lang="ru-RU" sz="2000" dirty="0"/>
        </a:p>
      </dgm:t>
    </dgm:pt>
    <dgm:pt modelId="{2D404A94-D8BB-4E44-AE4C-294F7C254125}" type="parTrans" cxnId="{AF3097C2-AD2F-41B3-B653-E7007A081DAD}">
      <dgm:prSet/>
      <dgm:spPr/>
      <dgm:t>
        <a:bodyPr/>
        <a:lstStyle/>
        <a:p>
          <a:endParaRPr lang="ru-RU"/>
        </a:p>
      </dgm:t>
    </dgm:pt>
    <dgm:pt modelId="{E5C4CED2-8EEC-459C-8381-35B822EB051A}" type="sibTrans" cxnId="{AF3097C2-AD2F-41B3-B653-E7007A081DAD}">
      <dgm:prSet/>
      <dgm:spPr/>
      <dgm:t>
        <a:bodyPr/>
        <a:lstStyle/>
        <a:p>
          <a:endParaRPr lang="ru-RU"/>
        </a:p>
      </dgm:t>
    </dgm:pt>
    <dgm:pt modelId="{F9D0F4F1-6878-41AB-928D-542C03CF1917}">
      <dgm:prSet custT="1"/>
      <dgm:spPr/>
      <dgm:t>
        <a:bodyPr/>
        <a:lstStyle/>
        <a:p>
          <a:pPr rtl="0"/>
          <a:r>
            <a:rPr lang="ru-RU" sz="2000" b="1" i="0" dirty="0"/>
            <a:t>Цифровой грамотности</a:t>
          </a:r>
          <a:r>
            <a:rPr lang="ru-RU" sz="2000" b="0" i="0" dirty="0"/>
            <a:t>: владению цифровыми средствами  поиска и обработки, передачи  информации</a:t>
          </a:r>
          <a:endParaRPr lang="ru-RU" sz="2000" dirty="0"/>
        </a:p>
      </dgm:t>
    </dgm:pt>
    <dgm:pt modelId="{160297CD-51BE-4A89-9560-563F8242F886}" type="parTrans" cxnId="{30F179C6-BDF4-4D4E-8FEE-91BF9440BEC2}">
      <dgm:prSet/>
      <dgm:spPr/>
      <dgm:t>
        <a:bodyPr/>
        <a:lstStyle/>
        <a:p>
          <a:endParaRPr lang="ru-RU"/>
        </a:p>
      </dgm:t>
    </dgm:pt>
    <dgm:pt modelId="{3553FF0C-6854-48C6-AAF2-6A1B92925EC5}" type="sibTrans" cxnId="{30F179C6-BDF4-4D4E-8FEE-91BF9440BEC2}">
      <dgm:prSet/>
      <dgm:spPr/>
      <dgm:t>
        <a:bodyPr/>
        <a:lstStyle/>
        <a:p>
          <a:endParaRPr lang="ru-RU"/>
        </a:p>
      </dgm:t>
    </dgm:pt>
    <dgm:pt modelId="{828745FB-F181-46E3-8031-F1DEE72D2398}">
      <dgm:prSet custT="1"/>
      <dgm:spPr/>
      <dgm:t>
        <a:bodyPr/>
        <a:lstStyle/>
        <a:p>
          <a:pPr rtl="0"/>
          <a:r>
            <a:rPr lang="ru-RU" sz="2000" b="1" i="0" dirty="0"/>
            <a:t>Финансовой грамотности: </a:t>
          </a:r>
          <a:r>
            <a:rPr lang="ru-RU" sz="2000" b="0" i="0" dirty="0"/>
            <a:t> совокупности знаний, навыков и установок в сфере финансового поведения человека.</a:t>
          </a:r>
          <a:endParaRPr lang="ru-RU" sz="2000" dirty="0"/>
        </a:p>
      </dgm:t>
    </dgm:pt>
    <dgm:pt modelId="{74582EBA-7EEC-4C13-9DBC-5DC04F7E8E67}" type="parTrans" cxnId="{EEB4451C-C230-44AE-B536-8DA2C7180703}">
      <dgm:prSet/>
      <dgm:spPr/>
      <dgm:t>
        <a:bodyPr/>
        <a:lstStyle/>
        <a:p>
          <a:endParaRPr lang="ru-RU"/>
        </a:p>
      </dgm:t>
    </dgm:pt>
    <dgm:pt modelId="{058B4AE1-3CFD-4E85-99A5-B632956979D2}" type="sibTrans" cxnId="{EEB4451C-C230-44AE-B536-8DA2C7180703}">
      <dgm:prSet/>
      <dgm:spPr/>
      <dgm:t>
        <a:bodyPr/>
        <a:lstStyle/>
        <a:p>
          <a:endParaRPr lang="ru-RU"/>
        </a:p>
      </dgm:t>
    </dgm:pt>
    <dgm:pt modelId="{62585F5E-06B1-4CCF-968F-AA74CC2084D7}">
      <dgm:prSet custT="1"/>
      <dgm:spPr/>
      <dgm:t>
        <a:bodyPr/>
        <a:lstStyle/>
        <a:p>
          <a:pPr rtl="0"/>
          <a:endParaRPr lang="ru-RU" sz="2000" b="1" i="0" dirty="0"/>
        </a:p>
        <a:p>
          <a:pPr rtl="0"/>
          <a:r>
            <a:rPr lang="ru-RU" sz="2000" b="1" i="0" dirty="0"/>
            <a:t>Коммуникативных умений</a:t>
          </a:r>
          <a:r>
            <a:rPr lang="ru-RU" sz="2000" b="0" i="0" dirty="0"/>
            <a:t>: умений работать в команде, договариваться, общаться</a:t>
          </a:r>
        </a:p>
        <a:p>
          <a:pPr rtl="0"/>
          <a:r>
            <a:rPr lang="ru-RU" sz="2000" b="1" i="0" dirty="0" err="1"/>
            <a:t>Креативности</a:t>
          </a:r>
          <a:r>
            <a:rPr lang="ru-RU" sz="2000" b="0" i="0" dirty="0"/>
            <a:t>: умениям придумывать, изобретать, создавать новое и </a:t>
          </a:r>
          <a:endParaRPr lang="ru-RU" sz="2000" dirty="0"/>
        </a:p>
      </dgm:t>
    </dgm:pt>
    <dgm:pt modelId="{D03AF4D8-289B-4E02-BF7B-F26F7D2FB20E}" type="parTrans" cxnId="{03424F09-9501-4E9F-AF67-5FDE8F1DA6AD}">
      <dgm:prSet/>
      <dgm:spPr/>
      <dgm:t>
        <a:bodyPr/>
        <a:lstStyle/>
        <a:p>
          <a:endParaRPr lang="ru-RU"/>
        </a:p>
      </dgm:t>
    </dgm:pt>
    <dgm:pt modelId="{227E0322-2B2C-49A2-8462-A6C40E3020DA}" type="sibTrans" cxnId="{03424F09-9501-4E9F-AF67-5FDE8F1DA6AD}">
      <dgm:prSet/>
      <dgm:spPr/>
      <dgm:t>
        <a:bodyPr/>
        <a:lstStyle/>
        <a:p>
          <a:endParaRPr lang="ru-RU"/>
        </a:p>
      </dgm:t>
    </dgm:pt>
    <dgm:pt modelId="{019B8CF3-F039-443E-A16A-8ABC255D87EF}">
      <dgm:prSet custT="1"/>
      <dgm:spPr/>
      <dgm:t>
        <a:bodyPr/>
        <a:lstStyle/>
        <a:p>
          <a:pPr rtl="0"/>
          <a:r>
            <a:rPr lang="ru-RU" sz="2000" b="0" i="0" dirty="0"/>
            <a:t> и другим </a:t>
          </a:r>
          <a:r>
            <a:rPr lang="ru-RU" sz="2000" b="0" i="0" dirty="0">
              <a:solidFill>
                <a:srgbClr val="C00000"/>
              </a:solidFill>
            </a:rPr>
            <a:t>видам грамотностей и умений, необходимых каждому человеку в</a:t>
          </a:r>
          <a:r>
            <a:rPr lang="en-US" sz="2000" b="0" i="0" dirty="0">
              <a:solidFill>
                <a:srgbClr val="C00000"/>
              </a:solidFill>
            </a:rPr>
            <a:t> XXI </a:t>
          </a:r>
          <a:r>
            <a:rPr lang="ru-RU" sz="2000" b="0" i="0" dirty="0">
              <a:solidFill>
                <a:srgbClr val="C00000"/>
              </a:solidFill>
            </a:rPr>
            <a:t>веке</a:t>
          </a:r>
          <a:endParaRPr lang="ru-RU" sz="2000" dirty="0">
            <a:solidFill>
              <a:srgbClr val="C00000"/>
            </a:solidFill>
          </a:endParaRPr>
        </a:p>
      </dgm:t>
    </dgm:pt>
    <dgm:pt modelId="{BEF48BF9-3A01-4B8A-85E7-38B6972EB545}" type="parTrans" cxnId="{39C33C1D-CAEB-4417-A971-936DB1D04880}">
      <dgm:prSet/>
      <dgm:spPr/>
      <dgm:t>
        <a:bodyPr/>
        <a:lstStyle/>
        <a:p>
          <a:endParaRPr lang="ru-RU"/>
        </a:p>
      </dgm:t>
    </dgm:pt>
    <dgm:pt modelId="{B1A306DA-CF8E-46DF-8990-A0075312270B}" type="sibTrans" cxnId="{39C33C1D-CAEB-4417-A971-936DB1D04880}">
      <dgm:prSet/>
      <dgm:spPr/>
      <dgm:t>
        <a:bodyPr/>
        <a:lstStyle/>
        <a:p>
          <a:endParaRPr lang="ru-RU"/>
        </a:p>
      </dgm:t>
    </dgm:pt>
    <dgm:pt modelId="{D707626E-7AA7-45CD-BDD8-8C35B3F05A91}" type="pres">
      <dgm:prSet presAssocID="{7D8A76AF-097F-47FD-9AF0-5E9FE5F7A0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A5A53D-01C3-4196-9AC7-DEE41267D4E0}" type="pres">
      <dgm:prSet presAssocID="{DCE2AC8D-85CF-4BF5-96F4-040728D2957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70EBF-8EC4-4549-812D-0399D7B15D87}" type="pres">
      <dgm:prSet presAssocID="{1AFA8855-EC63-4819-B14E-F185019CC062}" presName="spacer" presStyleCnt="0"/>
      <dgm:spPr/>
    </dgm:pt>
    <dgm:pt modelId="{8E2A3BA8-B216-4C27-B29E-1D5CB29CBE2B}" type="pres">
      <dgm:prSet presAssocID="{3ABA1373-CAC4-40A2-A759-BE02FC6FBDE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DF269-4E25-4CA1-AC81-F14724B3DD55}" type="pres">
      <dgm:prSet presAssocID="{E5C4CED2-8EEC-459C-8381-35B822EB051A}" presName="spacer" presStyleCnt="0"/>
      <dgm:spPr/>
    </dgm:pt>
    <dgm:pt modelId="{74408715-223B-4AF0-992E-137514105BCC}" type="pres">
      <dgm:prSet presAssocID="{F9D0F4F1-6878-41AB-928D-542C03CF191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35D10-1427-439C-8BC3-134FAC71390F}" type="pres">
      <dgm:prSet presAssocID="{3553FF0C-6854-48C6-AAF2-6A1B92925EC5}" presName="spacer" presStyleCnt="0"/>
      <dgm:spPr/>
    </dgm:pt>
    <dgm:pt modelId="{B695AC69-0760-4DCA-BDF3-8EE5956861D0}" type="pres">
      <dgm:prSet presAssocID="{828745FB-F181-46E3-8031-F1DEE72D239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20E68-6D72-4641-B3CB-B8F031365A26}" type="pres">
      <dgm:prSet presAssocID="{058B4AE1-3CFD-4E85-99A5-B632956979D2}" presName="spacer" presStyleCnt="0"/>
      <dgm:spPr/>
    </dgm:pt>
    <dgm:pt modelId="{D97EA0F5-CB07-448B-993A-F8BD305A715D}" type="pres">
      <dgm:prSet presAssocID="{62585F5E-06B1-4CCF-968F-AA74CC2084D7}" presName="parentText" presStyleLbl="node1" presStyleIdx="4" presStyleCnt="6" custLinFactY="-984" custLinFactNeighborX="-21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38FBB-0A30-4FD6-86D1-617154E9CE9B}" type="pres">
      <dgm:prSet presAssocID="{227E0322-2B2C-49A2-8462-A6C40E3020DA}" presName="spacer" presStyleCnt="0"/>
      <dgm:spPr/>
    </dgm:pt>
    <dgm:pt modelId="{7215C72D-6FA4-4BE0-B706-546FBBAD6FED}" type="pres">
      <dgm:prSet presAssocID="{019B8CF3-F039-443E-A16A-8ABC255D87EF}" presName="parentText" presStyleLbl="node1" presStyleIdx="5" presStyleCnt="6" custScaleY="102506" custLinFactY="41938" custLinFactNeighborX="35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69770E-0D8A-4F25-9901-64B01C296FEA}" type="presOf" srcId="{F9D0F4F1-6878-41AB-928D-542C03CF1917}" destId="{74408715-223B-4AF0-992E-137514105BCC}" srcOrd="0" destOrd="0" presId="urn:microsoft.com/office/officeart/2005/8/layout/vList2"/>
    <dgm:cxn modelId="{F5D5DE09-9EB4-47AD-AF64-607B4AD87401}" type="presOf" srcId="{828745FB-F181-46E3-8031-F1DEE72D2398}" destId="{B695AC69-0760-4DCA-BDF3-8EE5956861D0}" srcOrd="0" destOrd="0" presId="urn:microsoft.com/office/officeart/2005/8/layout/vList2"/>
    <dgm:cxn modelId="{03424F09-9501-4E9F-AF67-5FDE8F1DA6AD}" srcId="{7D8A76AF-097F-47FD-9AF0-5E9FE5F7A064}" destId="{62585F5E-06B1-4CCF-968F-AA74CC2084D7}" srcOrd="4" destOrd="0" parTransId="{D03AF4D8-289B-4E02-BF7B-F26F7D2FB20E}" sibTransId="{227E0322-2B2C-49A2-8462-A6C40E3020DA}"/>
    <dgm:cxn modelId="{2BBADA00-8F06-4107-8C53-DF67B8C418C3}" type="presOf" srcId="{019B8CF3-F039-443E-A16A-8ABC255D87EF}" destId="{7215C72D-6FA4-4BE0-B706-546FBBAD6FED}" srcOrd="0" destOrd="0" presId="urn:microsoft.com/office/officeart/2005/8/layout/vList2"/>
    <dgm:cxn modelId="{AF3097C2-AD2F-41B3-B653-E7007A081DAD}" srcId="{7D8A76AF-097F-47FD-9AF0-5E9FE5F7A064}" destId="{3ABA1373-CAC4-40A2-A759-BE02FC6FBDE7}" srcOrd="1" destOrd="0" parTransId="{2D404A94-D8BB-4E44-AE4C-294F7C254125}" sibTransId="{E5C4CED2-8EEC-459C-8381-35B822EB051A}"/>
    <dgm:cxn modelId="{39C33C1D-CAEB-4417-A971-936DB1D04880}" srcId="{7D8A76AF-097F-47FD-9AF0-5E9FE5F7A064}" destId="{019B8CF3-F039-443E-A16A-8ABC255D87EF}" srcOrd="5" destOrd="0" parTransId="{BEF48BF9-3A01-4B8A-85E7-38B6972EB545}" sibTransId="{B1A306DA-CF8E-46DF-8990-A0075312270B}"/>
    <dgm:cxn modelId="{30F179C6-BDF4-4D4E-8FEE-91BF9440BEC2}" srcId="{7D8A76AF-097F-47FD-9AF0-5E9FE5F7A064}" destId="{F9D0F4F1-6878-41AB-928D-542C03CF1917}" srcOrd="2" destOrd="0" parTransId="{160297CD-51BE-4A89-9560-563F8242F886}" sibTransId="{3553FF0C-6854-48C6-AAF2-6A1B92925EC5}"/>
    <dgm:cxn modelId="{8478E26E-8A58-4BF2-9F2F-947B4121E2FC}" type="presOf" srcId="{DCE2AC8D-85CF-4BF5-96F4-040728D2957E}" destId="{D2A5A53D-01C3-4196-9AC7-DEE41267D4E0}" srcOrd="0" destOrd="0" presId="urn:microsoft.com/office/officeart/2005/8/layout/vList2"/>
    <dgm:cxn modelId="{27183BC6-9997-4C3E-8609-6B2859EB1B36}" type="presOf" srcId="{3ABA1373-CAC4-40A2-A759-BE02FC6FBDE7}" destId="{8E2A3BA8-B216-4C27-B29E-1D5CB29CBE2B}" srcOrd="0" destOrd="0" presId="urn:microsoft.com/office/officeart/2005/8/layout/vList2"/>
    <dgm:cxn modelId="{7A9230B7-1E55-48D1-9370-74CCCB9B1932}" type="presOf" srcId="{7D8A76AF-097F-47FD-9AF0-5E9FE5F7A064}" destId="{D707626E-7AA7-45CD-BDD8-8C35B3F05A91}" srcOrd="0" destOrd="0" presId="urn:microsoft.com/office/officeart/2005/8/layout/vList2"/>
    <dgm:cxn modelId="{EEB4451C-C230-44AE-B536-8DA2C7180703}" srcId="{7D8A76AF-097F-47FD-9AF0-5E9FE5F7A064}" destId="{828745FB-F181-46E3-8031-F1DEE72D2398}" srcOrd="3" destOrd="0" parTransId="{74582EBA-7EEC-4C13-9DBC-5DC04F7E8E67}" sibTransId="{058B4AE1-3CFD-4E85-99A5-B632956979D2}"/>
    <dgm:cxn modelId="{B9EAE48A-CFE5-4BCD-AF00-FFE7E7BB24EF}" type="presOf" srcId="{62585F5E-06B1-4CCF-968F-AA74CC2084D7}" destId="{D97EA0F5-CB07-448B-993A-F8BD305A715D}" srcOrd="0" destOrd="0" presId="urn:microsoft.com/office/officeart/2005/8/layout/vList2"/>
    <dgm:cxn modelId="{08C163DC-5067-4737-9369-25229D2A23A3}" srcId="{7D8A76AF-097F-47FD-9AF0-5E9FE5F7A064}" destId="{DCE2AC8D-85CF-4BF5-96F4-040728D2957E}" srcOrd="0" destOrd="0" parTransId="{7FBAF65D-A798-4DE4-B80C-5EA33139F8B4}" sibTransId="{1AFA8855-EC63-4819-B14E-F185019CC062}"/>
    <dgm:cxn modelId="{26389B68-CC16-44BE-B2C3-AAF1AC644849}" type="presParOf" srcId="{D707626E-7AA7-45CD-BDD8-8C35B3F05A91}" destId="{D2A5A53D-01C3-4196-9AC7-DEE41267D4E0}" srcOrd="0" destOrd="0" presId="urn:microsoft.com/office/officeart/2005/8/layout/vList2"/>
    <dgm:cxn modelId="{116A20D2-C1C1-4943-8AA1-B4F420A7EB50}" type="presParOf" srcId="{D707626E-7AA7-45CD-BDD8-8C35B3F05A91}" destId="{04770EBF-8EC4-4549-812D-0399D7B15D87}" srcOrd="1" destOrd="0" presId="urn:microsoft.com/office/officeart/2005/8/layout/vList2"/>
    <dgm:cxn modelId="{B033EE75-E75E-4A9D-8902-C20057AC1EED}" type="presParOf" srcId="{D707626E-7AA7-45CD-BDD8-8C35B3F05A91}" destId="{8E2A3BA8-B216-4C27-B29E-1D5CB29CBE2B}" srcOrd="2" destOrd="0" presId="urn:microsoft.com/office/officeart/2005/8/layout/vList2"/>
    <dgm:cxn modelId="{3EBBEB26-665D-4C50-9BF0-E1DF7EC7E24E}" type="presParOf" srcId="{D707626E-7AA7-45CD-BDD8-8C35B3F05A91}" destId="{8D8DF269-4E25-4CA1-AC81-F14724B3DD55}" srcOrd="3" destOrd="0" presId="urn:microsoft.com/office/officeart/2005/8/layout/vList2"/>
    <dgm:cxn modelId="{EAFB1B38-ED51-4DFE-9515-18C2E20A8FD9}" type="presParOf" srcId="{D707626E-7AA7-45CD-BDD8-8C35B3F05A91}" destId="{74408715-223B-4AF0-992E-137514105BCC}" srcOrd="4" destOrd="0" presId="urn:microsoft.com/office/officeart/2005/8/layout/vList2"/>
    <dgm:cxn modelId="{037EAA4D-EB07-406E-8821-F3FCA76848E4}" type="presParOf" srcId="{D707626E-7AA7-45CD-BDD8-8C35B3F05A91}" destId="{5EE35D10-1427-439C-8BC3-134FAC71390F}" srcOrd="5" destOrd="0" presId="urn:microsoft.com/office/officeart/2005/8/layout/vList2"/>
    <dgm:cxn modelId="{CACB4D85-B7A5-413E-8363-6577AFBB1349}" type="presParOf" srcId="{D707626E-7AA7-45CD-BDD8-8C35B3F05A91}" destId="{B695AC69-0760-4DCA-BDF3-8EE5956861D0}" srcOrd="6" destOrd="0" presId="urn:microsoft.com/office/officeart/2005/8/layout/vList2"/>
    <dgm:cxn modelId="{CD961803-598A-4D72-8454-9B61BB2F0625}" type="presParOf" srcId="{D707626E-7AA7-45CD-BDD8-8C35B3F05A91}" destId="{2C020E68-6D72-4641-B3CB-B8F031365A26}" srcOrd="7" destOrd="0" presId="urn:microsoft.com/office/officeart/2005/8/layout/vList2"/>
    <dgm:cxn modelId="{0B6C5E7B-1054-45E9-AADB-766989F81B6E}" type="presParOf" srcId="{D707626E-7AA7-45CD-BDD8-8C35B3F05A91}" destId="{D97EA0F5-CB07-448B-993A-F8BD305A715D}" srcOrd="8" destOrd="0" presId="urn:microsoft.com/office/officeart/2005/8/layout/vList2"/>
    <dgm:cxn modelId="{7D2B9DC9-406A-4C03-A1B0-BBE3A376956D}" type="presParOf" srcId="{D707626E-7AA7-45CD-BDD8-8C35B3F05A91}" destId="{22638FBB-0A30-4FD6-86D1-617154E9CE9B}" srcOrd="9" destOrd="0" presId="urn:microsoft.com/office/officeart/2005/8/layout/vList2"/>
    <dgm:cxn modelId="{B15360F7-9C74-4E24-9BD5-C022B07EACF0}" type="presParOf" srcId="{D707626E-7AA7-45CD-BDD8-8C35B3F05A91}" destId="{7215C72D-6FA4-4BE0-B706-546FBBAD6FE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8A76AF-097F-47FD-9AF0-5E9FE5F7A064}" type="doc">
      <dgm:prSet loTypeId="urn:microsoft.com/office/officeart/2005/8/layout/vList2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CE2AC8D-85CF-4BF5-96F4-040728D2957E}">
      <dgm:prSet custT="1"/>
      <dgm:spPr/>
      <dgm:t>
        <a:bodyPr/>
        <a:lstStyle/>
        <a:p>
          <a:pPr rtl="0"/>
          <a:r>
            <a:rPr lang="ru-RU" sz="1800" b="1" dirty="0">
              <a:solidFill>
                <a:srgbClr val="002060"/>
              </a:solidFill>
              <a:latin typeface="+mn-lt"/>
            </a:rPr>
            <a:t>по индивидуальному учебному плану</a:t>
          </a:r>
        </a:p>
      </dgm:t>
    </dgm:pt>
    <dgm:pt modelId="{7FBAF65D-A798-4DE4-B80C-5EA33139F8B4}" type="parTrans" cxnId="{08C163DC-5067-4737-9369-25229D2A23A3}">
      <dgm:prSet/>
      <dgm:spPr/>
      <dgm:t>
        <a:bodyPr/>
        <a:lstStyle/>
        <a:p>
          <a:endParaRPr lang="ru-RU"/>
        </a:p>
      </dgm:t>
    </dgm:pt>
    <dgm:pt modelId="{1AFA8855-EC63-4819-B14E-F185019CC062}" type="sibTrans" cxnId="{08C163DC-5067-4737-9369-25229D2A23A3}">
      <dgm:prSet/>
      <dgm:spPr/>
      <dgm:t>
        <a:bodyPr/>
        <a:lstStyle/>
        <a:p>
          <a:endParaRPr lang="ru-RU"/>
        </a:p>
      </dgm:t>
    </dgm:pt>
    <dgm:pt modelId="{3ABA1373-CAC4-40A2-A759-BE02FC6FBDE7}">
      <dgm:prSet custT="1"/>
      <dgm:spPr/>
      <dgm:t>
        <a:bodyPr/>
        <a:lstStyle/>
        <a:p>
          <a:pPr rtl="0"/>
          <a:r>
            <a:rPr lang="ru-RU" sz="1800" b="1" dirty="0">
              <a:latin typeface="+mn-lt"/>
            </a:rPr>
            <a:t>на углубленном уровне по учебным предметам Математика, Информатика, Физика, Химия, Биология</a:t>
          </a:r>
        </a:p>
      </dgm:t>
    </dgm:pt>
    <dgm:pt modelId="{2D404A94-D8BB-4E44-AE4C-294F7C254125}" type="parTrans" cxnId="{AF3097C2-AD2F-41B3-B653-E7007A081DAD}">
      <dgm:prSet/>
      <dgm:spPr/>
      <dgm:t>
        <a:bodyPr/>
        <a:lstStyle/>
        <a:p>
          <a:endParaRPr lang="ru-RU"/>
        </a:p>
      </dgm:t>
    </dgm:pt>
    <dgm:pt modelId="{E5C4CED2-8EEC-459C-8381-35B822EB051A}" type="sibTrans" cxnId="{AF3097C2-AD2F-41B3-B653-E7007A081DAD}">
      <dgm:prSet/>
      <dgm:spPr/>
      <dgm:t>
        <a:bodyPr/>
        <a:lstStyle/>
        <a:p>
          <a:endParaRPr lang="ru-RU"/>
        </a:p>
      </dgm:t>
    </dgm:pt>
    <dgm:pt modelId="{F9D0F4F1-6878-41AB-928D-542C03CF1917}">
      <dgm:prSet custT="1"/>
      <dgm:spPr/>
      <dgm:t>
        <a:bodyPr/>
        <a:lstStyle/>
        <a:p>
          <a:pPr rtl="0"/>
          <a:r>
            <a:rPr lang="ru-RU" sz="1800" b="1" dirty="0">
              <a:latin typeface="+mn-lt"/>
            </a:rPr>
            <a:t>с</a:t>
          </a:r>
          <a:r>
            <a:rPr lang="ru-RU" sz="1800" b="1" baseline="0" dirty="0">
              <a:latin typeface="+mn-lt"/>
            </a:rPr>
            <a:t> учетом индивидуальных особенностей, способностей и потребностей в образовании </a:t>
          </a:r>
          <a:endParaRPr lang="ru-RU" sz="1800" b="1" dirty="0">
            <a:latin typeface="+mn-lt"/>
          </a:endParaRPr>
        </a:p>
      </dgm:t>
    </dgm:pt>
    <dgm:pt modelId="{160297CD-51BE-4A89-9560-563F8242F886}" type="parTrans" cxnId="{30F179C6-BDF4-4D4E-8FEE-91BF9440BEC2}">
      <dgm:prSet/>
      <dgm:spPr/>
      <dgm:t>
        <a:bodyPr/>
        <a:lstStyle/>
        <a:p>
          <a:endParaRPr lang="ru-RU"/>
        </a:p>
      </dgm:t>
    </dgm:pt>
    <dgm:pt modelId="{3553FF0C-6854-48C6-AAF2-6A1B92925EC5}" type="sibTrans" cxnId="{30F179C6-BDF4-4D4E-8FEE-91BF9440BEC2}">
      <dgm:prSet/>
      <dgm:spPr/>
      <dgm:t>
        <a:bodyPr/>
        <a:lstStyle/>
        <a:p>
          <a:endParaRPr lang="ru-RU"/>
        </a:p>
      </dgm:t>
    </dgm:pt>
    <dgm:pt modelId="{828745FB-F181-46E3-8031-F1DEE72D2398}">
      <dgm:prSet custT="1"/>
      <dgm:spPr/>
      <dgm:t>
        <a:bodyPr/>
        <a:lstStyle/>
        <a:p>
          <a:pPr rtl="0"/>
          <a:r>
            <a:rPr lang="ru-RU" sz="1800" b="1" dirty="0">
              <a:latin typeface="+mn-lt"/>
            </a:rPr>
            <a:t>в форме </a:t>
          </a:r>
          <a:r>
            <a:rPr lang="ru-RU" sz="1800" b="1" dirty="0">
              <a:latin typeface="+mn-lt"/>
              <a:cs typeface="Calibri Light" pitchFamily="34" charset="0"/>
            </a:rPr>
            <a:t>электронного обучения и дистанционных образовательных технологий</a:t>
          </a:r>
          <a:endParaRPr lang="ru-RU" sz="1800" b="1" dirty="0">
            <a:latin typeface="+mn-lt"/>
          </a:endParaRPr>
        </a:p>
      </dgm:t>
    </dgm:pt>
    <dgm:pt modelId="{74582EBA-7EEC-4C13-9DBC-5DC04F7E8E67}" type="parTrans" cxnId="{EEB4451C-C230-44AE-B536-8DA2C7180703}">
      <dgm:prSet/>
      <dgm:spPr/>
      <dgm:t>
        <a:bodyPr/>
        <a:lstStyle/>
        <a:p>
          <a:endParaRPr lang="ru-RU"/>
        </a:p>
      </dgm:t>
    </dgm:pt>
    <dgm:pt modelId="{058B4AE1-3CFD-4E85-99A5-B632956979D2}" type="sibTrans" cxnId="{EEB4451C-C230-44AE-B536-8DA2C7180703}">
      <dgm:prSet/>
      <dgm:spPr/>
      <dgm:t>
        <a:bodyPr/>
        <a:lstStyle/>
        <a:p>
          <a:endParaRPr lang="ru-RU"/>
        </a:p>
      </dgm:t>
    </dgm:pt>
    <dgm:pt modelId="{62585F5E-06B1-4CCF-968F-AA74CC2084D7}">
      <dgm:prSet custT="1"/>
      <dgm:spPr/>
      <dgm:t>
        <a:bodyPr/>
        <a:lstStyle/>
        <a:p>
          <a:pPr rtl="0"/>
          <a:r>
            <a:rPr lang="ru-RU" sz="1800" b="1" dirty="0">
              <a:latin typeface="+mn-lt"/>
            </a:rPr>
            <a:t>в сетевой форме с привлечением ресурсов организаций дополнительного образования, организаций   культуры и спорта, социальных партнеров</a:t>
          </a:r>
        </a:p>
      </dgm:t>
    </dgm:pt>
    <dgm:pt modelId="{D03AF4D8-289B-4E02-BF7B-F26F7D2FB20E}" type="parTrans" cxnId="{03424F09-9501-4E9F-AF67-5FDE8F1DA6AD}">
      <dgm:prSet/>
      <dgm:spPr/>
      <dgm:t>
        <a:bodyPr/>
        <a:lstStyle/>
        <a:p>
          <a:endParaRPr lang="ru-RU"/>
        </a:p>
      </dgm:t>
    </dgm:pt>
    <dgm:pt modelId="{227E0322-2B2C-49A2-8462-A6C40E3020DA}" type="sibTrans" cxnId="{03424F09-9501-4E9F-AF67-5FDE8F1DA6AD}">
      <dgm:prSet/>
      <dgm:spPr/>
      <dgm:t>
        <a:bodyPr/>
        <a:lstStyle/>
        <a:p>
          <a:endParaRPr lang="ru-RU"/>
        </a:p>
      </dgm:t>
    </dgm:pt>
    <dgm:pt modelId="{D707626E-7AA7-45CD-BDD8-8C35B3F05A91}" type="pres">
      <dgm:prSet presAssocID="{7D8A76AF-097F-47FD-9AF0-5E9FE5F7A0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A5A53D-01C3-4196-9AC7-DEE41267D4E0}" type="pres">
      <dgm:prSet presAssocID="{DCE2AC8D-85CF-4BF5-96F4-040728D2957E}" presName="parentText" presStyleLbl="node1" presStyleIdx="0" presStyleCnt="5" custLinFactY="-5175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70EBF-8EC4-4549-812D-0399D7B15D87}" type="pres">
      <dgm:prSet presAssocID="{1AFA8855-EC63-4819-B14E-F185019CC062}" presName="spacer" presStyleCnt="0"/>
      <dgm:spPr/>
    </dgm:pt>
    <dgm:pt modelId="{8E2A3BA8-B216-4C27-B29E-1D5CB29CBE2B}" type="pres">
      <dgm:prSet presAssocID="{3ABA1373-CAC4-40A2-A759-BE02FC6FBDE7}" presName="parentText" presStyleLbl="node1" presStyleIdx="1" presStyleCnt="5" custScaleY="94606" custLinFactNeighborY="-524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DF269-4E25-4CA1-AC81-F14724B3DD55}" type="pres">
      <dgm:prSet presAssocID="{E5C4CED2-8EEC-459C-8381-35B822EB051A}" presName="spacer" presStyleCnt="0"/>
      <dgm:spPr/>
    </dgm:pt>
    <dgm:pt modelId="{74408715-223B-4AF0-992E-137514105BCC}" type="pres">
      <dgm:prSet presAssocID="{F9D0F4F1-6878-41AB-928D-542C03CF1917}" presName="parentText" presStyleLbl="node1" presStyleIdx="2" presStyleCnt="5" custLinFactNeighborY="-413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35D10-1427-439C-8BC3-134FAC71390F}" type="pres">
      <dgm:prSet presAssocID="{3553FF0C-6854-48C6-AAF2-6A1B92925EC5}" presName="spacer" presStyleCnt="0"/>
      <dgm:spPr/>
    </dgm:pt>
    <dgm:pt modelId="{B695AC69-0760-4DCA-BDF3-8EE5956861D0}" type="pres">
      <dgm:prSet presAssocID="{828745FB-F181-46E3-8031-F1DEE72D2398}" presName="parentText" presStyleLbl="node1" presStyleIdx="3" presStyleCnt="5" custLinFactNeighborX="-10544" custLinFactNeighborY="-165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20E68-6D72-4641-B3CB-B8F031365A26}" type="pres">
      <dgm:prSet presAssocID="{058B4AE1-3CFD-4E85-99A5-B632956979D2}" presName="spacer" presStyleCnt="0"/>
      <dgm:spPr/>
    </dgm:pt>
    <dgm:pt modelId="{D97EA0F5-CB07-448B-993A-F8BD305A715D}" type="pres">
      <dgm:prSet presAssocID="{62585F5E-06B1-4CCF-968F-AA74CC2084D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6D55FE-B06F-4AFE-8689-7A522A21C05F}" type="presOf" srcId="{62585F5E-06B1-4CCF-968F-AA74CC2084D7}" destId="{D97EA0F5-CB07-448B-993A-F8BD305A715D}" srcOrd="0" destOrd="0" presId="urn:microsoft.com/office/officeart/2005/8/layout/vList2"/>
    <dgm:cxn modelId="{E4443011-CD68-4C9C-BF00-C45ABDF870D5}" type="presOf" srcId="{DCE2AC8D-85CF-4BF5-96F4-040728D2957E}" destId="{D2A5A53D-01C3-4196-9AC7-DEE41267D4E0}" srcOrd="0" destOrd="0" presId="urn:microsoft.com/office/officeart/2005/8/layout/vList2"/>
    <dgm:cxn modelId="{EEB4451C-C230-44AE-B536-8DA2C7180703}" srcId="{7D8A76AF-097F-47FD-9AF0-5E9FE5F7A064}" destId="{828745FB-F181-46E3-8031-F1DEE72D2398}" srcOrd="3" destOrd="0" parTransId="{74582EBA-7EEC-4C13-9DBC-5DC04F7E8E67}" sibTransId="{058B4AE1-3CFD-4E85-99A5-B632956979D2}"/>
    <dgm:cxn modelId="{08C163DC-5067-4737-9369-25229D2A23A3}" srcId="{7D8A76AF-097F-47FD-9AF0-5E9FE5F7A064}" destId="{DCE2AC8D-85CF-4BF5-96F4-040728D2957E}" srcOrd="0" destOrd="0" parTransId="{7FBAF65D-A798-4DE4-B80C-5EA33139F8B4}" sibTransId="{1AFA8855-EC63-4819-B14E-F185019CC062}"/>
    <dgm:cxn modelId="{735AFD28-5C5F-47CA-B6F2-DF9AF16A6AAE}" type="presOf" srcId="{3ABA1373-CAC4-40A2-A759-BE02FC6FBDE7}" destId="{8E2A3BA8-B216-4C27-B29E-1D5CB29CBE2B}" srcOrd="0" destOrd="0" presId="urn:microsoft.com/office/officeart/2005/8/layout/vList2"/>
    <dgm:cxn modelId="{03424F09-9501-4E9F-AF67-5FDE8F1DA6AD}" srcId="{7D8A76AF-097F-47FD-9AF0-5E9FE5F7A064}" destId="{62585F5E-06B1-4CCF-968F-AA74CC2084D7}" srcOrd="4" destOrd="0" parTransId="{D03AF4D8-289B-4E02-BF7B-F26F7D2FB20E}" sibTransId="{227E0322-2B2C-49A2-8462-A6C40E3020DA}"/>
    <dgm:cxn modelId="{AF3097C2-AD2F-41B3-B653-E7007A081DAD}" srcId="{7D8A76AF-097F-47FD-9AF0-5E9FE5F7A064}" destId="{3ABA1373-CAC4-40A2-A759-BE02FC6FBDE7}" srcOrd="1" destOrd="0" parTransId="{2D404A94-D8BB-4E44-AE4C-294F7C254125}" sibTransId="{E5C4CED2-8EEC-459C-8381-35B822EB051A}"/>
    <dgm:cxn modelId="{BE9E0EAE-0A65-4F48-8DE4-B4094FD389CB}" type="presOf" srcId="{828745FB-F181-46E3-8031-F1DEE72D2398}" destId="{B695AC69-0760-4DCA-BDF3-8EE5956861D0}" srcOrd="0" destOrd="0" presId="urn:microsoft.com/office/officeart/2005/8/layout/vList2"/>
    <dgm:cxn modelId="{30F179C6-BDF4-4D4E-8FEE-91BF9440BEC2}" srcId="{7D8A76AF-097F-47FD-9AF0-5E9FE5F7A064}" destId="{F9D0F4F1-6878-41AB-928D-542C03CF1917}" srcOrd="2" destOrd="0" parTransId="{160297CD-51BE-4A89-9560-563F8242F886}" sibTransId="{3553FF0C-6854-48C6-AAF2-6A1B92925EC5}"/>
    <dgm:cxn modelId="{8431FE9C-C324-4EB6-986B-DFBFD07FD596}" type="presOf" srcId="{7D8A76AF-097F-47FD-9AF0-5E9FE5F7A064}" destId="{D707626E-7AA7-45CD-BDD8-8C35B3F05A91}" srcOrd="0" destOrd="0" presId="urn:microsoft.com/office/officeart/2005/8/layout/vList2"/>
    <dgm:cxn modelId="{10867C51-ABED-4578-AB5C-B0C32D563BAF}" type="presOf" srcId="{F9D0F4F1-6878-41AB-928D-542C03CF1917}" destId="{74408715-223B-4AF0-992E-137514105BCC}" srcOrd="0" destOrd="0" presId="urn:microsoft.com/office/officeart/2005/8/layout/vList2"/>
    <dgm:cxn modelId="{4A5E9410-F761-41A5-B1F5-85E66E7A7544}" type="presParOf" srcId="{D707626E-7AA7-45CD-BDD8-8C35B3F05A91}" destId="{D2A5A53D-01C3-4196-9AC7-DEE41267D4E0}" srcOrd="0" destOrd="0" presId="urn:microsoft.com/office/officeart/2005/8/layout/vList2"/>
    <dgm:cxn modelId="{5AA3F0F0-CEF2-48C8-9EE8-4CBC24E6A14E}" type="presParOf" srcId="{D707626E-7AA7-45CD-BDD8-8C35B3F05A91}" destId="{04770EBF-8EC4-4549-812D-0399D7B15D87}" srcOrd="1" destOrd="0" presId="urn:microsoft.com/office/officeart/2005/8/layout/vList2"/>
    <dgm:cxn modelId="{AC42D3AB-6311-4805-ABA3-09ED354BCBC1}" type="presParOf" srcId="{D707626E-7AA7-45CD-BDD8-8C35B3F05A91}" destId="{8E2A3BA8-B216-4C27-B29E-1D5CB29CBE2B}" srcOrd="2" destOrd="0" presId="urn:microsoft.com/office/officeart/2005/8/layout/vList2"/>
    <dgm:cxn modelId="{C8F7BD5E-7845-499A-9469-791E92467C78}" type="presParOf" srcId="{D707626E-7AA7-45CD-BDD8-8C35B3F05A91}" destId="{8D8DF269-4E25-4CA1-AC81-F14724B3DD55}" srcOrd="3" destOrd="0" presId="urn:microsoft.com/office/officeart/2005/8/layout/vList2"/>
    <dgm:cxn modelId="{DB3E92F9-C431-4E83-A85E-938DBDBEB402}" type="presParOf" srcId="{D707626E-7AA7-45CD-BDD8-8C35B3F05A91}" destId="{74408715-223B-4AF0-992E-137514105BCC}" srcOrd="4" destOrd="0" presId="urn:microsoft.com/office/officeart/2005/8/layout/vList2"/>
    <dgm:cxn modelId="{E4160E9C-924F-4EEE-A7C3-07C239DE33B0}" type="presParOf" srcId="{D707626E-7AA7-45CD-BDD8-8C35B3F05A91}" destId="{5EE35D10-1427-439C-8BC3-134FAC71390F}" srcOrd="5" destOrd="0" presId="urn:microsoft.com/office/officeart/2005/8/layout/vList2"/>
    <dgm:cxn modelId="{1FBB7D06-F8F8-4FB0-95E1-51238BA863C1}" type="presParOf" srcId="{D707626E-7AA7-45CD-BDD8-8C35B3F05A91}" destId="{B695AC69-0760-4DCA-BDF3-8EE5956861D0}" srcOrd="6" destOrd="0" presId="urn:microsoft.com/office/officeart/2005/8/layout/vList2"/>
    <dgm:cxn modelId="{5B81E235-B9C3-4BE8-9F2C-DC46A7D66E93}" type="presParOf" srcId="{D707626E-7AA7-45CD-BDD8-8C35B3F05A91}" destId="{2C020E68-6D72-4641-B3CB-B8F031365A26}" srcOrd="7" destOrd="0" presId="urn:microsoft.com/office/officeart/2005/8/layout/vList2"/>
    <dgm:cxn modelId="{0F46F693-CF4C-4641-AD42-A7B131F3CDF3}" type="presParOf" srcId="{D707626E-7AA7-45CD-BDD8-8C35B3F05A91}" destId="{D97EA0F5-CB07-448B-993A-F8BD305A715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DF2C6-055C-418E-BC17-A50226574B5C}">
      <dsp:nvSpPr>
        <dsp:cNvPr id="0" name=""/>
        <dsp:cNvSpPr/>
      </dsp:nvSpPr>
      <dsp:spPr>
        <a:xfrm rot="16200000">
          <a:off x="-1169841" y="1170852"/>
          <a:ext cx="3937099" cy="159539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качеству обучения</a:t>
          </a:r>
          <a:endParaRPr lang="ru-RU" sz="2000" kern="1200" dirty="0"/>
        </a:p>
      </dsp:txBody>
      <dsp:txXfrm rot="5400000">
        <a:off x="1011" y="787420"/>
        <a:ext cx="1595394" cy="2362259"/>
      </dsp:txXfrm>
    </dsp:sp>
    <dsp:sp modelId="{831DA491-8486-4037-BA90-86C8EEDFC126}">
      <dsp:nvSpPr>
        <dsp:cNvPr id="0" name=""/>
        <dsp:cNvSpPr/>
      </dsp:nvSpPr>
      <dsp:spPr>
        <a:xfrm rot="16200000">
          <a:off x="545207" y="1170852"/>
          <a:ext cx="3937099" cy="159539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результатам обучения</a:t>
          </a:r>
          <a:endParaRPr lang="ru-RU" sz="2000" kern="1200" dirty="0"/>
        </a:p>
      </dsp:txBody>
      <dsp:txXfrm rot="5400000">
        <a:off x="1716059" y="787420"/>
        <a:ext cx="1595394" cy="2362259"/>
      </dsp:txXfrm>
    </dsp:sp>
    <dsp:sp modelId="{49BBF30F-F0E0-44A7-B933-394E722F6118}">
      <dsp:nvSpPr>
        <dsp:cNvPr id="0" name=""/>
        <dsp:cNvSpPr/>
      </dsp:nvSpPr>
      <dsp:spPr>
        <a:xfrm rot="16200000">
          <a:off x="2411300" y="1019808"/>
          <a:ext cx="3937099" cy="1897482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содержанию учебных предметов</a:t>
          </a:r>
          <a:endParaRPr lang="ru-RU" sz="2000" kern="1200" dirty="0"/>
        </a:p>
      </dsp:txBody>
      <dsp:txXfrm rot="5400000">
        <a:off x="3431108" y="787420"/>
        <a:ext cx="1897482" cy="2362259"/>
      </dsp:txXfrm>
    </dsp:sp>
    <dsp:sp modelId="{BA015A81-8461-4CEB-B828-D34C307CF21A}">
      <dsp:nvSpPr>
        <dsp:cNvPr id="0" name=""/>
        <dsp:cNvSpPr/>
      </dsp:nvSpPr>
      <dsp:spPr>
        <a:xfrm rot="16200000">
          <a:off x="4277392" y="1170852"/>
          <a:ext cx="3937099" cy="159539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методам обучения</a:t>
          </a:r>
          <a:endParaRPr lang="ru-RU" sz="2000" kern="1200" dirty="0"/>
        </a:p>
      </dsp:txBody>
      <dsp:txXfrm rot="5400000">
        <a:off x="5448244" y="787420"/>
        <a:ext cx="1595394" cy="2362259"/>
      </dsp:txXfrm>
    </dsp:sp>
    <dsp:sp modelId="{681C03BE-1518-4209-A238-B9DC4BC30BD6}">
      <dsp:nvSpPr>
        <dsp:cNvPr id="0" name=""/>
        <dsp:cNvSpPr/>
      </dsp:nvSpPr>
      <dsp:spPr>
        <a:xfrm rot="16200000">
          <a:off x="5992441" y="1170852"/>
          <a:ext cx="3937099" cy="159539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формам обучения</a:t>
          </a:r>
          <a:endParaRPr lang="ru-RU" sz="2000" kern="1200" dirty="0"/>
        </a:p>
      </dsp:txBody>
      <dsp:txXfrm rot="5400000">
        <a:off x="7163293" y="787420"/>
        <a:ext cx="1595394" cy="2362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5A53D-01C3-4196-9AC7-DEE41267D4E0}">
      <dsp:nvSpPr>
        <dsp:cNvPr id="0" name=""/>
        <dsp:cNvSpPr/>
      </dsp:nvSpPr>
      <dsp:spPr>
        <a:xfrm>
          <a:off x="0" y="45998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>
              <a:solidFill>
                <a:srgbClr val="C00000"/>
              </a:solidFill>
            </a:rPr>
            <a:t>Базовых академических знаний и умений </a:t>
          </a:r>
          <a:r>
            <a:rPr lang="ru-RU" sz="2000" b="0" i="0" kern="1200" dirty="0">
              <a:solidFill>
                <a:srgbClr val="C00000"/>
              </a:solidFill>
            </a:rPr>
            <a:t>по всем предметам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28620" y="74618"/>
        <a:ext cx="8492400" cy="529036"/>
      </dsp:txXfrm>
    </dsp:sp>
    <dsp:sp modelId="{8E2A3BA8-B216-4C27-B29E-1D5CB29CBE2B}">
      <dsp:nvSpPr>
        <dsp:cNvPr id="0" name=""/>
        <dsp:cNvSpPr/>
      </dsp:nvSpPr>
      <dsp:spPr>
        <a:xfrm>
          <a:off x="0" y="637401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Функциональной грамотности</a:t>
          </a:r>
          <a:r>
            <a:rPr lang="ru-RU" sz="2000" b="0" i="0" kern="1200" dirty="0"/>
            <a:t>:  способности применять знания и умения в для решения жизненных задач.</a:t>
          </a:r>
          <a:endParaRPr lang="ru-RU" sz="2000" kern="1200" dirty="0"/>
        </a:p>
      </dsp:txBody>
      <dsp:txXfrm>
        <a:off x="28620" y="666021"/>
        <a:ext cx="8492400" cy="529036"/>
      </dsp:txXfrm>
    </dsp:sp>
    <dsp:sp modelId="{74408715-223B-4AF0-992E-137514105BCC}">
      <dsp:nvSpPr>
        <dsp:cNvPr id="0" name=""/>
        <dsp:cNvSpPr/>
      </dsp:nvSpPr>
      <dsp:spPr>
        <a:xfrm>
          <a:off x="0" y="1228804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Цифровой грамотности</a:t>
          </a:r>
          <a:r>
            <a:rPr lang="ru-RU" sz="2000" b="0" i="0" kern="1200" dirty="0"/>
            <a:t>: владению цифровыми средствами  поиска и обработки, передачи  информации</a:t>
          </a:r>
          <a:endParaRPr lang="ru-RU" sz="2000" kern="1200" dirty="0"/>
        </a:p>
      </dsp:txBody>
      <dsp:txXfrm>
        <a:off x="28620" y="1257424"/>
        <a:ext cx="8492400" cy="529036"/>
      </dsp:txXfrm>
    </dsp:sp>
    <dsp:sp modelId="{B695AC69-0760-4DCA-BDF3-8EE5956861D0}">
      <dsp:nvSpPr>
        <dsp:cNvPr id="0" name=""/>
        <dsp:cNvSpPr/>
      </dsp:nvSpPr>
      <dsp:spPr>
        <a:xfrm>
          <a:off x="0" y="1820206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Финансовой грамотности: </a:t>
          </a:r>
          <a:r>
            <a:rPr lang="ru-RU" sz="2000" b="0" i="0" kern="1200" dirty="0"/>
            <a:t> совокупности знаний, навыков и установок в сфере финансового поведения человека.</a:t>
          </a:r>
          <a:endParaRPr lang="ru-RU" sz="2000" kern="1200" dirty="0"/>
        </a:p>
      </dsp:txBody>
      <dsp:txXfrm>
        <a:off x="28620" y="1848826"/>
        <a:ext cx="8492400" cy="529036"/>
      </dsp:txXfrm>
    </dsp:sp>
    <dsp:sp modelId="{D97EA0F5-CB07-448B-993A-F8BD305A715D}">
      <dsp:nvSpPr>
        <dsp:cNvPr id="0" name=""/>
        <dsp:cNvSpPr/>
      </dsp:nvSpPr>
      <dsp:spPr>
        <a:xfrm>
          <a:off x="0" y="2400714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0" kern="1200" dirty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Коммуникативных умений</a:t>
          </a:r>
          <a:r>
            <a:rPr lang="ru-RU" sz="2000" b="0" i="0" kern="1200" dirty="0"/>
            <a:t>: умений работать в команде, договариваться, общаться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/>
            <a:t>Креативности</a:t>
          </a:r>
          <a:r>
            <a:rPr lang="ru-RU" sz="2000" b="0" i="0" kern="1200" dirty="0"/>
            <a:t>: умениям придумывать, изобретать, создавать новое и </a:t>
          </a:r>
          <a:endParaRPr lang="ru-RU" sz="2000" kern="1200" dirty="0"/>
        </a:p>
      </dsp:txBody>
      <dsp:txXfrm>
        <a:off x="28620" y="2429334"/>
        <a:ext cx="8492400" cy="529036"/>
      </dsp:txXfrm>
    </dsp:sp>
    <dsp:sp modelId="{7215C72D-6FA4-4BE0-B706-546FBBAD6FED}">
      <dsp:nvSpPr>
        <dsp:cNvPr id="0" name=""/>
        <dsp:cNvSpPr/>
      </dsp:nvSpPr>
      <dsp:spPr>
        <a:xfrm>
          <a:off x="0" y="3049010"/>
          <a:ext cx="8549640" cy="60096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/>
            <a:t> и другим </a:t>
          </a:r>
          <a:r>
            <a:rPr lang="ru-RU" sz="2000" b="0" i="0" kern="1200" dirty="0">
              <a:solidFill>
                <a:srgbClr val="C00000"/>
              </a:solidFill>
            </a:rPr>
            <a:t>видам грамотностей и умений, необходимых каждому человеку в</a:t>
          </a:r>
          <a:r>
            <a:rPr lang="en-US" sz="2000" b="0" i="0" kern="1200" dirty="0">
              <a:solidFill>
                <a:srgbClr val="C00000"/>
              </a:solidFill>
            </a:rPr>
            <a:t> XXI </a:t>
          </a:r>
          <a:r>
            <a:rPr lang="ru-RU" sz="2000" b="0" i="0" kern="1200" dirty="0">
              <a:solidFill>
                <a:srgbClr val="C00000"/>
              </a:solidFill>
            </a:rPr>
            <a:t>веке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29337" y="3078347"/>
        <a:ext cx="8490966" cy="5422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5A53D-01C3-4196-9AC7-DEE41267D4E0}">
      <dsp:nvSpPr>
        <dsp:cNvPr id="0" name=""/>
        <dsp:cNvSpPr/>
      </dsp:nvSpPr>
      <dsp:spPr>
        <a:xfrm>
          <a:off x="0" y="0"/>
          <a:ext cx="8527732" cy="7003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+mn-lt"/>
            </a:rPr>
            <a:t>по индивидуальному учебному плану</a:t>
          </a:r>
        </a:p>
      </dsp:txBody>
      <dsp:txXfrm>
        <a:off x="34189" y="34189"/>
        <a:ext cx="8459354" cy="631977"/>
      </dsp:txXfrm>
    </dsp:sp>
    <dsp:sp modelId="{8E2A3BA8-B216-4C27-B29E-1D5CB29CBE2B}">
      <dsp:nvSpPr>
        <dsp:cNvPr id="0" name=""/>
        <dsp:cNvSpPr/>
      </dsp:nvSpPr>
      <dsp:spPr>
        <a:xfrm>
          <a:off x="0" y="708286"/>
          <a:ext cx="8527732" cy="66257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latin typeface="+mn-lt"/>
            </a:rPr>
            <a:t>на углубленном уровне по учебным предметам Математика, Информатика, Физика, Химия, Биология</a:t>
          </a:r>
        </a:p>
      </dsp:txBody>
      <dsp:txXfrm>
        <a:off x="32344" y="740630"/>
        <a:ext cx="8463044" cy="597890"/>
      </dsp:txXfrm>
    </dsp:sp>
    <dsp:sp modelId="{74408715-223B-4AF0-992E-137514105BCC}">
      <dsp:nvSpPr>
        <dsp:cNvPr id="0" name=""/>
        <dsp:cNvSpPr/>
      </dsp:nvSpPr>
      <dsp:spPr>
        <a:xfrm>
          <a:off x="0" y="1385652"/>
          <a:ext cx="8527732" cy="7003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latin typeface="+mn-lt"/>
            </a:rPr>
            <a:t>с</a:t>
          </a:r>
          <a:r>
            <a:rPr lang="ru-RU" sz="1800" b="1" kern="1200" baseline="0" dirty="0">
              <a:latin typeface="+mn-lt"/>
            </a:rPr>
            <a:t> учетом индивидуальных особенностей, способностей и потребностей в образовании </a:t>
          </a:r>
          <a:endParaRPr lang="ru-RU" sz="1800" b="1" kern="1200" dirty="0">
            <a:latin typeface="+mn-lt"/>
          </a:endParaRPr>
        </a:p>
      </dsp:txBody>
      <dsp:txXfrm>
        <a:off x="34189" y="1419841"/>
        <a:ext cx="8459354" cy="631977"/>
      </dsp:txXfrm>
    </dsp:sp>
    <dsp:sp modelId="{B695AC69-0760-4DCA-BDF3-8EE5956861D0}">
      <dsp:nvSpPr>
        <dsp:cNvPr id="0" name=""/>
        <dsp:cNvSpPr/>
      </dsp:nvSpPr>
      <dsp:spPr>
        <a:xfrm>
          <a:off x="0" y="2102615"/>
          <a:ext cx="8527732" cy="7003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latin typeface="+mn-lt"/>
            </a:rPr>
            <a:t>в форме </a:t>
          </a:r>
          <a:r>
            <a:rPr lang="ru-RU" sz="1800" b="1" kern="1200" dirty="0">
              <a:latin typeface="+mn-lt"/>
              <a:cs typeface="Calibri Light" pitchFamily="34" charset="0"/>
            </a:rPr>
            <a:t>электронного обучения и дистанционных образовательных технологий</a:t>
          </a:r>
          <a:endParaRPr lang="ru-RU" sz="1800" b="1" kern="1200" dirty="0">
            <a:latin typeface="+mn-lt"/>
          </a:endParaRPr>
        </a:p>
      </dsp:txBody>
      <dsp:txXfrm>
        <a:off x="34189" y="2136804"/>
        <a:ext cx="8459354" cy="631977"/>
      </dsp:txXfrm>
    </dsp:sp>
    <dsp:sp modelId="{D97EA0F5-CB07-448B-993A-F8BD305A715D}">
      <dsp:nvSpPr>
        <dsp:cNvPr id="0" name=""/>
        <dsp:cNvSpPr/>
      </dsp:nvSpPr>
      <dsp:spPr>
        <a:xfrm>
          <a:off x="0" y="2818479"/>
          <a:ext cx="8527732" cy="7003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latin typeface="+mn-lt"/>
            </a:rPr>
            <a:t>в сетевой форме с привлечением ресурсов организаций дополнительного образования, организаций   культуры и спорта, социальных партнеров</a:t>
          </a:r>
        </a:p>
      </dsp:txBody>
      <dsp:txXfrm>
        <a:off x="34189" y="2852668"/>
        <a:ext cx="8459354" cy="631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>
              <a:buNone/>
            </a:pPr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buNone/>
            </a:pPr>
            <a:fld id="{6E881C42-2E8F-4CA9-A3EE-30E3BA0D11D3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  <a:ln w="0">
            <a:noFill/>
          </a:ln>
        </p:spPr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FA44FA60-B3EB-43BD-9A3B-7494AF848489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  <a:ln w="0">
            <a:noFill/>
          </a:ln>
        </p:spPr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  <a:buNone/>
            </a:pPr>
            <a:fld id="{3ED596CB-A2B6-4175-A6C3-146BF0DC8513}" type="slidenum">
              <a:rPr b="0" lang="ru-RU" sz="1200" spc="-1" strike="noStrike">
                <a:latin typeface="Times New Roman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  <a:ln w="0">
            <a:noFill/>
          </a:ln>
        </p:spPr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  <a:buNone/>
            </a:pPr>
            <a:fld id="{746F1684-2345-46A6-A3BD-DB6A6AD846C1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  <a:ln w="0">
            <a:noFill/>
          </a:ln>
        </p:spPr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  <a:buNone/>
            </a:pPr>
            <a:fld id="{86D9E6A0-BDB6-42A2-9C8D-C9663C57654B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32E1D93C-F390-443E-A047-E8AEB6565641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30.6.22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7DD7C593-D47B-43B9-8900-E00B60D78C0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D549E3E5-3B10-4FD5-9385-D2926CE97D23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30.6.22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E1AD1A09-8EA2-4271-8359-280144207A3A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diagramData" Target="../diagrams/data2.xml"/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diagramData" Target="../diagrams/data3.xml"/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79640" y="2421000"/>
            <a:ext cx="892872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br/>
            <a:br/>
            <a:r>
              <a:rPr b="0" lang="ru-RU" sz="2400" spc="-1" strike="noStrike" u="sng">
                <a:solidFill>
                  <a:srgbClr val="0070c0"/>
                </a:solidFill>
                <a:uFillTx/>
                <a:latin typeface="Arial Black"/>
              </a:rPr>
              <a:t>ПРОСТО </a:t>
            </a:r>
            <a:br/>
            <a:r>
              <a:rPr b="0" lang="ru-RU" sz="2400" spc="-1" strike="noStrike" u="sng">
                <a:solidFill>
                  <a:srgbClr val="0070c0"/>
                </a:solidFill>
                <a:uFillTx/>
                <a:latin typeface="Arial Black"/>
              </a:rPr>
              <a:t>О ВВЕДЕНИИ ОБНОВЛЕННЫХ </a:t>
            </a:r>
            <a:br/>
            <a:r>
              <a:rPr b="0" lang="ru-RU" sz="2400" spc="-1" strike="noStrike" u="sng">
                <a:solidFill>
                  <a:srgbClr val="0070c0"/>
                </a:solidFill>
                <a:uFillTx/>
                <a:latin typeface="Arial Black"/>
              </a:rPr>
              <a:t>ФЕДЕРАЛЬНЫХ ГОСУДАРСТВЕННЫХ ОБРАЗОВАТЕЛЬНЫХ СТАНДАРТАХ </a:t>
            </a:r>
            <a:br/>
            <a:r>
              <a:rPr b="0" lang="ru-RU" sz="2400" spc="-1" strike="noStrike" u="sng">
                <a:solidFill>
                  <a:srgbClr val="0070c0"/>
                </a:solidFill>
                <a:uFillTx/>
                <a:latin typeface="Arial Black"/>
              </a:rPr>
              <a:t>НАЧАЛЬНОГО ОБЩЕГО </a:t>
            </a:r>
            <a:br/>
            <a:r>
              <a:rPr b="0" lang="ru-RU" sz="2400" spc="-1" strike="noStrike" u="sng">
                <a:solidFill>
                  <a:srgbClr val="0070c0"/>
                </a:solidFill>
                <a:uFillTx/>
                <a:latin typeface="Arial Black"/>
              </a:rPr>
              <a:t>И ОСНОВНОГО ОБЩЕГО</a:t>
            </a:r>
            <a:r>
              <a:rPr b="0" lang="en-US" sz="2400" spc="-1" strike="noStrike" u="sng">
                <a:solidFill>
                  <a:srgbClr val="0070c0"/>
                </a:solidFill>
                <a:uFillTx/>
                <a:latin typeface="Arial Black"/>
              </a:rPr>
              <a:t> </a:t>
            </a:r>
            <a:r>
              <a:rPr b="0" lang="ru-RU" sz="2400" spc="-1" strike="noStrike" u="sng">
                <a:solidFill>
                  <a:srgbClr val="0070c0"/>
                </a:solidFill>
                <a:uFillTx/>
                <a:latin typeface="Arial Black"/>
              </a:rPr>
              <a:t>ОБРАЗОВА</a:t>
            </a:r>
            <a:r>
              <a:rPr b="0" lang="ru-RU" sz="2800" spc="-1" strike="noStrike" u="sng">
                <a:solidFill>
                  <a:srgbClr val="0070c0"/>
                </a:solidFill>
                <a:uFillTx/>
                <a:latin typeface="Arial Black"/>
              </a:rPr>
              <a:t>НИЯ </a:t>
            </a:r>
            <a:br/>
            <a:br/>
            <a:r>
              <a:rPr b="1" lang="ru-RU" sz="2400" spc="-1" strike="noStrike">
                <a:solidFill>
                  <a:srgbClr val="0070c0"/>
                </a:solidFill>
                <a:latin typeface="Arial Black"/>
              </a:rPr>
              <a:t>(ИНФОРМАЦИЯ ДЛЯ РОДИТЕЛЕЙ)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9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7138440" y="116640"/>
            <a:ext cx="1820160" cy="129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251640" y="239760"/>
            <a:ext cx="721080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КАК РОДИТЕЛИ УЧАЩИХСЯ СМОГУТ УЧАСТВОВАТЬ </a:t>
            </a:r>
            <a:br/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В ОРГАНИЗАЦИИ ОБРАЗОВАТЕЛЬНОГО ПРОЦЕССА? 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1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7884360" y="116640"/>
            <a:ext cx="1136880" cy="809280"/>
          </a:xfrm>
          <a:prstGeom prst="rect">
            <a:avLst/>
          </a:prstGeom>
          <a:ln w="0">
            <a:noFill/>
          </a:ln>
        </p:spPr>
      </p:pic>
      <p:sp>
        <p:nvSpPr>
          <p:cNvPr id="132" name="TextBox 9"/>
          <p:cNvSpPr/>
          <p:nvPr/>
        </p:nvSpPr>
        <p:spPr>
          <a:xfrm>
            <a:off x="107640" y="1417680"/>
            <a:ext cx="8604720" cy="501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Arial"/>
                <a:ea typeface="Times New Roman"/>
              </a:rPr>
              <a:t>Родители по-прежнему смогут принимать участие в формировании вариативной части основных образовательных программ начального общего и  основного общего образования школы, т.е. выбирать с учетом мнения ребенка факультативные и элективные учебные курсы, предлагаемые школой, а также учебные модули, обеспечивающие различные образовательные потребности и интересы обучающихся, в том числе этнокультурные.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Arial"/>
                <a:ea typeface="Calibri"/>
              </a:rPr>
              <a:t>По заявлению родителей при наличии возможностей школы 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Arial"/>
                <a:ea typeface="Calibri"/>
              </a:rPr>
              <a:t>- изучение родного языка и родной литературы из числа языков народов РФ, государственных языков республик РФ;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Arial"/>
                <a:ea typeface="Calibri"/>
              </a:rPr>
              <a:t>- изучение второго иностранного языка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Arial"/>
                <a:ea typeface="Calibri"/>
              </a:rPr>
              <a:t>Родители имеют право выбрать  один из учебных курсов или модулей учебных предметов «Основы религиозных культур и светской этики» (4 класс),  «Основы духовно-нравственной культуры народов России» (5 класс)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251640" y="404640"/>
            <a:ext cx="721080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КУДА РОДИТЕЛИ МОГУТ ОБРАТИТЬСЯ ЗА КОНСУЛЬТАЦИЕЙ ПО ВОПРОСАМ ВВЕДЕНИЯ ОБНОВЛЕННЫХ СТАНДАРТОВ? </a:t>
            </a:r>
            <a:br/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4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7884360" y="116640"/>
            <a:ext cx="1136880" cy="809280"/>
          </a:xfrm>
          <a:prstGeom prst="rect">
            <a:avLst/>
          </a:prstGeom>
          <a:ln w="0">
            <a:noFill/>
          </a:ln>
        </p:spPr>
      </p:pic>
      <p:sp>
        <p:nvSpPr>
          <p:cNvPr id="135" name="TextBox 9"/>
          <p:cNvSpPr/>
          <p:nvPr/>
        </p:nvSpPr>
        <p:spPr>
          <a:xfrm>
            <a:off x="107640" y="1417680"/>
            <a:ext cx="8604720" cy="345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2060"/>
                </a:solidFill>
                <a:latin typeface="Arial"/>
                <a:ea typeface="Calibri"/>
              </a:rPr>
              <a:t>Классный руководитель </a:t>
            </a:r>
            <a:endParaRPr b="0" lang="ru-RU" sz="2000" spc="-1" strike="noStrike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2060"/>
                </a:solidFill>
                <a:latin typeface="Arial"/>
                <a:ea typeface="Calibri"/>
              </a:rPr>
              <a:t>Администрация образовательной организации, где учится ребенок,</a:t>
            </a:r>
            <a:endParaRPr b="0" lang="ru-RU" sz="2000" spc="-1" strike="noStrike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2060"/>
                </a:solidFill>
                <a:latin typeface="Arial"/>
                <a:ea typeface="Calibri"/>
              </a:rPr>
              <a:t>Муниципальные органы управления образованием </a:t>
            </a:r>
            <a:endParaRPr b="0" lang="ru-RU" sz="2000" spc="-1" strike="noStrike">
              <a:latin typeface="Arial"/>
            </a:endParaRPr>
          </a:p>
          <a:p>
            <a:pPr marL="177840" indent="1440" algn="just"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2060"/>
                </a:solidFill>
                <a:latin typeface="Arial"/>
                <a:ea typeface="Calibri"/>
              </a:rPr>
              <a:t>Министерство образования Кузбасса (управление общего образования и воспитания телефон (8-3842) 36-37-29</a:t>
            </a:r>
            <a:endParaRPr b="0" lang="ru-RU" sz="2000" spc="-1" strike="noStrike">
              <a:latin typeface="Arial"/>
            </a:endParaRPr>
          </a:p>
          <a:p>
            <a:pPr marL="177840" indent="1440" algn="just"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2060"/>
                </a:solidFill>
                <a:latin typeface="Arial"/>
                <a:ea typeface="Calibri"/>
              </a:rPr>
              <a:t>Кузбасский региональный институт повышения квалификации и переподготовки работников образования телефон (8-3842) 31-15-86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51640" y="332640"/>
            <a:ext cx="8640720" cy="791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199"/>
              </a:spcAft>
              <a:buNone/>
            </a:pPr>
            <a:br/>
            <a:br/>
            <a:r>
              <a:rPr b="1" lang="ru-RU" sz="2400" spc="-1" strike="noStrike">
                <a:solidFill>
                  <a:srgbClr val="ff0000"/>
                </a:solidFill>
                <a:latin typeface="Calibri"/>
                <a:ea typeface="Times New Roman"/>
              </a:rPr>
              <a:t>КАКИЕ ЕСТЬ НОРМАТИВНЫЕ ОСНОВАНИЯ </a:t>
            </a:r>
            <a:br/>
            <a:r>
              <a:rPr b="1" lang="ru-RU" sz="2400" spc="-1" strike="noStrike">
                <a:solidFill>
                  <a:srgbClr val="ff0000"/>
                </a:solidFill>
                <a:latin typeface="Calibri"/>
                <a:ea typeface="Times New Roman"/>
              </a:rPr>
              <a:t>ДЛЯ ПЕРЕХОДА НА ОБНОВЛЕННЫЕ ФГОС?</a:t>
            </a:r>
            <a:br/>
            <a:br/>
            <a:br/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Объект 5"/>
          <p:cNvSpPr/>
          <p:nvPr/>
        </p:nvSpPr>
        <p:spPr>
          <a:xfrm>
            <a:off x="4716000" y="2709000"/>
            <a:ext cx="4248000" cy="79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2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8028360" y="116640"/>
            <a:ext cx="1072440" cy="763200"/>
          </a:xfrm>
          <a:prstGeom prst="rect">
            <a:avLst/>
          </a:prstGeom>
          <a:ln w="0">
            <a:noFill/>
          </a:ln>
        </p:spPr>
      </p:pic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313200" y="1340640"/>
            <a:ext cx="8650800" cy="1944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Calibri"/>
              </a:rPr>
              <a:t>В соответствии с Федеральным законом №273-ФЗ «Об образовании в РФ» 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2060"/>
                </a:solidFill>
                <a:latin typeface="Calibri"/>
              </a:rPr>
              <a:t>и Поручением Президента РФ</a:t>
            </a:r>
            <a:br/>
            <a:r>
              <a:rPr b="1" lang="ru-RU" sz="2000" spc="-1" strike="noStrike">
                <a:solidFill>
                  <a:srgbClr val="002060"/>
                </a:solidFill>
                <a:latin typeface="Calibri"/>
              </a:rPr>
              <a:t>были обновлены </a:t>
            </a:r>
            <a:br/>
            <a:r>
              <a:rPr b="1" lang="ru-RU" sz="2000" spc="-1" strike="noStrike">
                <a:solidFill>
                  <a:srgbClr val="c00000"/>
                </a:solidFill>
                <a:latin typeface="Calibri"/>
              </a:rPr>
              <a:t>ФЕДЕРАЛЬНЫЕ ГОСУДАРСТВЕННЫЕ 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c00000"/>
                </a:solidFill>
                <a:latin typeface="Calibri"/>
              </a:rPr>
              <a:t>ОБРАЗОВАТЕЛЬНЫЕ СТАНДАРТЫ 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c00000"/>
                </a:solidFill>
                <a:latin typeface="Calibri"/>
              </a:rPr>
              <a:t>начального общего и основного общего образования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TextBox 13"/>
          <p:cNvSpPr/>
          <p:nvPr/>
        </p:nvSpPr>
        <p:spPr>
          <a:xfrm>
            <a:off x="251640" y="3573000"/>
            <a:ext cx="8229240" cy="2833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-216000">
              <a:lnSpc>
                <a:spcPct val="100000"/>
              </a:lnSpc>
              <a:buClr>
                <a:srgbClr val="002060"/>
              </a:buClr>
              <a:buFont typeface="Wingdings" charset="2"/>
              <a:buChar char=""/>
            </a:pPr>
            <a:r>
              <a:rPr b="1" lang="ru-RU" sz="1800" spc="-1" strike="noStrike">
                <a:solidFill>
                  <a:srgbClr val="002060"/>
                </a:solidFill>
                <a:latin typeface="Calibri"/>
              </a:rPr>
              <a:t>Федеральный закон от 29.12.2012 N 273-ФЗ «Об образовании в Российской Федерации»</a:t>
            </a:r>
            <a:endParaRPr b="0" lang="ru-RU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2060"/>
              </a:buClr>
              <a:buFont typeface="Wingdings" charset="2"/>
              <a:buChar char=""/>
            </a:pPr>
            <a:r>
              <a:rPr b="1" lang="ru-RU" sz="1800" spc="-1" strike="noStrike">
                <a:solidFill>
                  <a:srgbClr val="002060"/>
                </a:solidFill>
                <a:latin typeface="Calibri"/>
              </a:rPr>
              <a:t>Перечень поручений по реализации Послания Президента Федеральному Собранию (утв. Президентом РФ 26.02.2019 N Пр-294) </a:t>
            </a:r>
            <a:endParaRPr b="0" lang="ru-RU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2060"/>
              </a:buClr>
              <a:buFont typeface="Wingdings" charset="2"/>
              <a:buChar char=""/>
            </a:pPr>
            <a:r>
              <a:rPr b="1" lang="ru-RU" sz="1800" spc="-1" strike="noStrike">
                <a:solidFill>
                  <a:srgbClr val="002060"/>
                </a:solidFill>
                <a:latin typeface="Calibri"/>
                <a:ea typeface="Verdana"/>
              </a:rPr>
              <a:t>Федеральный государственный образовательный стандарт основного общего образования  утвержден приказом Министерства просвещения Российской Федерации №287 от 31.05.2021 (далее ФГОС ООО) </a:t>
            </a:r>
            <a:endParaRPr b="0" lang="ru-RU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2060"/>
              </a:buClr>
              <a:buFont typeface="Wingdings" charset="2"/>
              <a:buChar char=""/>
            </a:pPr>
            <a:r>
              <a:rPr b="1" lang="ru-RU" sz="1800" spc="-1" strike="noStrike">
                <a:solidFill>
                  <a:srgbClr val="002060"/>
                </a:solidFill>
                <a:latin typeface="Calibri"/>
                <a:ea typeface="Verdana"/>
              </a:rPr>
              <a:t>Федеральный государственный образовательный стандарт начального общего образования  утвержден приказом Министерства просвещения Российской Федерации №286 от 31.05.2021 (далее ФГОС НОО)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AC91AA9B-C51E-47AD-9BCC-11CD90A6D75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96" name="Прямоугольник 4"/>
          <p:cNvSpPr/>
          <p:nvPr/>
        </p:nvSpPr>
        <p:spPr>
          <a:xfrm>
            <a:off x="4836600" y="1140480"/>
            <a:ext cx="3801600" cy="52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object 3"/>
          <p:cNvSpPr/>
          <p:nvPr/>
        </p:nvSpPr>
        <p:spPr>
          <a:xfrm>
            <a:off x="252360" y="338040"/>
            <a:ext cx="6510960" cy="34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b">
            <a:spAutoFit/>
          </a:bodyPr>
          <a:p>
            <a:pPr algn="ctr">
              <a:lnSpc>
                <a:spcPct val="90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ДЛЯ ЧЕГО НУЖЕН СТАНДАРТ В ОБРАЗОВАНИИ?</a:t>
            </a:r>
            <a:endParaRPr b="0" lang="ru-RU" sz="2400" spc="-1" strike="noStrike">
              <a:latin typeface="Arial"/>
            </a:endParaRPr>
          </a:p>
        </p:txBody>
      </p:sp>
      <p:pic>
        <p:nvPicPr>
          <p:cNvPr id="98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7956360" y="126720"/>
            <a:ext cx="1064880" cy="758160"/>
          </a:xfrm>
          <a:prstGeom prst="rect">
            <a:avLst/>
          </a:prstGeom>
          <a:ln w="0">
            <a:noFill/>
          </a:ln>
        </p:spPr>
      </p:pic>
      <p:sp>
        <p:nvSpPr>
          <p:cNvPr id="99" name="TextBox 22"/>
          <p:cNvSpPr/>
          <p:nvPr/>
        </p:nvSpPr>
        <p:spPr>
          <a:xfrm>
            <a:off x="2163600" y="1630080"/>
            <a:ext cx="6857640" cy="750960"/>
          </a:xfrm>
          <a:prstGeom prst="rect">
            <a:avLst/>
          </a:prstGeom>
          <a:noFill/>
          <a:ln w="0">
            <a:noFill/>
          </a:ln>
          <a:scene3d>
            <a:camera prst="orthographicFront"/>
            <a:lightRig dir="t" rig="flat"/>
          </a:scene3d>
        </p:spPr>
        <p:style>
          <a:lnRef idx="0"/>
          <a:fillRef idx="0"/>
          <a:effectRef idx="0"/>
          <a:fontRef idx="minor"/>
        </p:style>
      </p:sp>
      <p:sp>
        <p:nvSpPr>
          <p:cNvPr id="100" name="TextBox 23"/>
          <p:cNvSpPr/>
          <p:nvPr/>
        </p:nvSpPr>
        <p:spPr>
          <a:xfrm>
            <a:off x="363600" y="1402200"/>
            <a:ext cx="8528400" cy="5189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90000"/>
              </a:lnSpc>
              <a:spcAft>
                <a:spcPts val="839"/>
              </a:spcAft>
              <a:buNone/>
            </a:pPr>
            <a:r>
              <a:rPr b="1" lang="ru-RU" sz="2400" spc="-1" strike="noStrike">
                <a:solidFill>
                  <a:srgbClr val="002060"/>
                </a:solidFill>
                <a:latin typeface="Calibri"/>
              </a:rPr>
              <a:t>Единство образовательного пространства Российской Федерации </a:t>
            </a:r>
            <a:endParaRPr b="0" lang="ru-RU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349"/>
              </a:spcAft>
              <a:buNone/>
            </a:pPr>
            <a:endParaRPr b="0" lang="ru-RU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839"/>
              </a:spcAft>
              <a:buNone/>
            </a:pPr>
            <a:r>
              <a:rPr b="1" lang="ru-RU" sz="2400" spc="-1" strike="noStrike">
                <a:solidFill>
                  <a:srgbClr val="002060"/>
                </a:solidFill>
                <a:latin typeface="Calibri"/>
              </a:rPr>
              <a:t>Преемственность основных образовательных программ</a:t>
            </a:r>
            <a:endParaRPr b="0" lang="ru-RU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349"/>
              </a:spcAft>
              <a:buNone/>
            </a:pPr>
            <a:endParaRPr b="0" lang="ru-RU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839"/>
              </a:spcAft>
              <a:buNone/>
            </a:pPr>
            <a:r>
              <a:rPr b="1" lang="ru-RU" sz="2400" spc="-1" strike="noStrike">
                <a:solidFill>
                  <a:srgbClr val="002060"/>
                </a:solidFill>
                <a:latin typeface="Calibri"/>
              </a:rPr>
              <a:t>Вариативность содержания образовательных программ соответствующего уровня образования </a:t>
            </a:r>
            <a:endParaRPr b="0" lang="ru-RU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349"/>
              </a:spcAft>
              <a:buNone/>
            </a:pPr>
            <a:endParaRPr b="0" lang="ru-RU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839"/>
              </a:spcAft>
              <a:buNone/>
            </a:pPr>
            <a:r>
              <a:rPr b="1" lang="ru-RU" sz="2400" spc="-1" strike="noStrike">
                <a:solidFill>
                  <a:srgbClr val="002060"/>
                </a:solidFill>
                <a:latin typeface="Calibri"/>
              </a:rPr>
              <a:t>Возможность формирования образовательных программ различных уровня сложности и направленности с учетом образовательных потребностей и способностей обучающихся</a:t>
            </a:r>
            <a:endParaRPr b="0" lang="ru-RU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349"/>
              </a:spcAft>
              <a:buNone/>
            </a:pPr>
            <a:endParaRPr b="0" lang="ru-RU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839"/>
              </a:spcAft>
              <a:buNone/>
            </a:pPr>
            <a:r>
              <a:rPr b="1" lang="ru-RU" sz="2400" spc="-1" strike="noStrike">
                <a:solidFill>
                  <a:srgbClr val="002060"/>
                </a:solidFill>
                <a:latin typeface="Calibri"/>
              </a:rPr>
              <a:t>Государственные гарантии уровня и качества образования на основе единства обязательных требований к условиям реализации основных образовательных программ и результатам их освоения.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2"/>
          <p:cNvSpPr/>
          <p:nvPr/>
        </p:nvSpPr>
        <p:spPr>
          <a:xfrm>
            <a:off x="236520" y="548640"/>
            <a:ext cx="8458920" cy="82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ОБУЧАЮЩИЕСЯ КАКИХ КЛАССОВ ПЕРЕХОДЯТ </a:t>
            </a:r>
            <a:endParaRPr b="0" lang="ru-RU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НА ОБНОВЛЁННЫЕ ФГОС?</a:t>
            </a:r>
            <a:endParaRPr b="0" lang="ru-RU" sz="2400" spc="-1" strike="noStrike">
              <a:latin typeface="Arial"/>
            </a:endParaRPr>
          </a:p>
        </p:txBody>
      </p:sp>
      <p:pic>
        <p:nvPicPr>
          <p:cNvPr id="102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7956360" y="116640"/>
            <a:ext cx="1108800" cy="789120"/>
          </a:xfrm>
          <a:prstGeom prst="rect">
            <a:avLst/>
          </a:prstGeom>
          <a:ln w="0">
            <a:noFill/>
          </a:ln>
        </p:spPr>
      </p:pic>
      <p:sp>
        <p:nvSpPr>
          <p:cNvPr id="103" name="Прямоугольник 2"/>
          <p:cNvSpPr/>
          <p:nvPr/>
        </p:nvSpPr>
        <p:spPr>
          <a:xfrm>
            <a:off x="862920" y="2853000"/>
            <a:ext cx="7741080" cy="201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-216000">
              <a:lnSpc>
                <a:spcPct val="100000"/>
              </a:lnSpc>
              <a:buClr>
                <a:srgbClr val="ff0000"/>
              </a:buClr>
              <a:buFont typeface="Arial"/>
              <a:buChar char="•"/>
            </a:pPr>
            <a:r>
              <a:rPr b="1" lang="ru-RU" sz="1800" spc="-1" strike="noStrike">
                <a:solidFill>
                  <a:srgbClr val="ff0000"/>
                </a:solidFill>
                <a:latin typeface="Verdana"/>
                <a:ea typeface="Verdana"/>
              </a:rPr>
              <a:t>1-х и 5-х классов обязательно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1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2-4-х  классов по мере готовности школы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и заявления родителей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1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6-8-х  классов по мере готовности школы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и заявления родителей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04" name="Прямоугольник 3"/>
          <p:cNvSpPr/>
          <p:nvPr/>
        </p:nvSpPr>
        <p:spPr>
          <a:xfrm>
            <a:off x="862920" y="1772640"/>
            <a:ext cx="752544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На программу по обновлённым ФГОС переходят  </a:t>
            </a:r>
            <a:br/>
            <a:r>
              <a:rPr b="1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с 1 сентября 2022 года обучающиеся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210800" cy="849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ЧЕМ ОБНОВЛЁННЫЕ ФГОС ЛУЧШЕ?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6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8010360" y="116640"/>
            <a:ext cx="1010880" cy="719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1727865041"/>
              </p:ext>
            </p:extLst>
          </p:nvPr>
        </p:nvGraphicFramePr>
        <p:xfrm>
          <a:off x="261720" y="2277000"/>
          <a:ext cx="8759160" cy="393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7" name="TextBox 7"/>
          <p:cNvSpPr/>
          <p:nvPr/>
        </p:nvSpPr>
        <p:spPr>
          <a:xfrm>
            <a:off x="323640" y="1080000"/>
            <a:ext cx="7344360" cy="700200"/>
          </a:xfrm>
          <a:prstGeom prst="rect">
            <a:avLst/>
          </a:prstGeom>
          <a:noFill/>
          <a:ln w="0">
            <a:noFill/>
          </a:ln>
          <a:scene3d>
            <a:camera prst="orthographicFront"/>
            <a:lightRig dir="t" rig="chilly"/>
          </a:scene3d>
          <a:sp3d prstMaterial="translucentPowder">
            <a:bevelT prst="softRound" w="127000" h="25400"/>
          </a:sp3d>
        </p:spPr>
        <p:style>
          <a:lnRef idx="0"/>
          <a:fillRef idx="0"/>
          <a:effectRef idx="0"/>
          <a:fontRef idx="minor"/>
        </p:style>
        <p:txBody>
          <a:bodyPr numCol="1" spcCol="1440" lIns="90000" rIns="90000" tIns="45000" bIns="45000" anchor="t">
            <a:spAutoFit/>
            <a:scene3d>
              <a:camera prst="orthographicFront"/>
              <a:lightRig dir="t" rig="chilly"/>
            </a:scene3d>
            <a:sp3d prstMaterial="translucentPowder">
              <a:bevelT prst="softRound" w="127000" h="25400"/>
            </a:sp3d>
          </a:bodyPr>
          <a:p>
            <a:pPr>
              <a:lnSpc>
                <a:spcPct val="100000"/>
              </a:lnSpc>
              <a:buNone/>
            </a:pPr>
            <a:r>
              <a:rPr b="1" lang="ru-RU" sz="2000" spc="-1" strike="noStrike">
                <a:solidFill>
                  <a:srgbClr val="002060"/>
                </a:solidFill>
                <a:latin typeface="Verdana"/>
                <a:ea typeface="Verdana"/>
              </a:rPr>
              <a:t>Обновлённые ФГОС соответствуют </a:t>
            </a:r>
            <a:r>
              <a:rPr b="1" lang="ru-RU" sz="2000" spc="-1" strike="noStrike">
                <a:solidFill>
                  <a:srgbClr val="ff0000"/>
                </a:solidFill>
                <a:latin typeface="Verdana"/>
                <a:ea typeface="Verdana"/>
              </a:rPr>
              <a:t>современным требованиям 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744480" y="533160"/>
            <a:ext cx="7344360" cy="42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КАКОВЫ  ЦЕЛИ ОБНОВЛЁННЫХ ФГОС?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Заголовок 1"/>
          <p:cNvSpPr/>
          <p:nvPr/>
        </p:nvSpPr>
        <p:spPr>
          <a:xfrm>
            <a:off x="107640" y="332640"/>
            <a:ext cx="1040040" cy="10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 fontScale="39000"/>
          </a:bodyPr>
          <a:p>
            <a:pPr>
              <a:lnSpc>
                <a:spcPct val="100000"/>
              </a:lnSpc>
              <a:buNone/>
            </a:pPr>
            <a:br/>
            <a:endParaRPr b="0" lang="ru-RU" sz="4400" spc="-1" strike="noStrike">
              <a:latin typeface="Arial"/>
            </a:endParaRPr>
          </a:p>
        </p:txBody>
      </p:sp>
      <p:sp>
        <p:nvSpPr>
          <p:cNvPr id="110" name="Объект 2"/>
          <p:cNvSpPr/>
          <p:nvPr/>
        </p:nvSpPr>
        <p:spPr>
          <a:xfrm>
            <a:off x="5616000" y="1856880"/>
            <a:ext cx="3096000" cy="481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11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7956360" y="116640"/>
            <a:ext cx="1064880" cy="7581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2682028754"/>
              </p:ext>
            </p:extLst>
          </p:nvPr>
        </p:nvGraphicFramePr>
        <p:xfrm>
          <a:off x="297360" y="1989000"/>
          <a:ext cx="8549280" cy="3649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" name="Заголовок 1"/>
          <p:cNvSpPr/>
          <p:nvPr/>
        </p:nvSpPr>
        <p:spPr>
          <a:xfrm>
            <a:off x="179640" y="1304280"/>
            <a:ext cx="8748000" cy="587160"/>
          </a:xfrm>
          <a:prstGeom prst="rect">
            <a:avLst/>
          </a:prstGeom>
          <a:noFill/>
          <a:ln w="0">
            <a:noFill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  <a:scene3d>
            <a:camera prst="orthographicFront"/>
            <a:lightRig dir="t" rig="flat"/>
          </a:scene3d>
          <a:sp3d prstMaterial="dkEdge">
            <a:bevelT w="8200" h="38100"/>
          </a:sp3d>
        </p:spPr>
        <p:style>
          <a:lnRef idx="0"/>
          <a:fillRef idx="0"/>
          <a:effectRef idx="1"/>
          <a:fontRef idx="minor"/>
        </p:style>
        <p:txBody>
          <a:bodyPr numCol="1" spcCol="1440" anchor="ctr">
            <a:noAutofit/>
            <a:scene3d>
              <a:camera prst="orthographicFront"/>
              <a:lightRig dir="t" rig="flat"/>
            </a:scene3d>
            <a:sp3d prstMaterial="dkEdge">
              <a:bevelT w="8200" h="38100"/>
            </a:sp3d>
          </a:bodyPr>
          <a:p>
            <a:pPr algn="ctr">
              <a:lnSpc>
                <a:spcPct val="100000"/>
              </a:lnSpc>
              <a:buNone/>
            </a:pPr>
            <a:r>
              <a:rPr b="1" lang="ru-RU" sz="2000" spc="-1" strike="noStrike">
                <a:solidFill>
                  <a:srgbClr val="ff0000"/>
                </a:solidFill>
                <a:latin typeface="Verdana"/>
                <a:ea typeface="Verdana"/>
              </a:rPr>
              <a:t>Цели </a:t>
            </a:r>
            <a:r>
              <a:rPr b="1" lang="ru-RU" sz="2000" spc="-1" strike="noStrike">
                <a:solidFill>
                  <a:srgbClr val="002060"/>
                </a:solidFill>
                <a:latin typeface="Verdana"/>
                <a:ea typeface="Verdana"/>
              </a:rPr>
              <a:t>обновлённых ФГОС – создание условий для формирования 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39640" y="243720"/>
            <a:ext cx="721080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КАКИЕ  ЕЩЕ ВОЗМОЖНОСТИ ЕСТЬ  ДЛЯ ОБУЧАЮЩИХСЯ?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4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8010360" y="116640"/>
            <a:ext cx="1010880" cy="719640"/>
          </a:xfrm>
          <a:prstGeom prst="rect">
            <a:avLst/>
          </a:prstGeom>
          <a:ln w="0">
            <a:noFill/>
          </a:ln>
        </p:spPr>
      </p:pic>
      <p:sp>
        <p:nvSpPr>
          <p:cNvPr id="115" name="TextBox 6"/>
          <p:cNvSpPr/>
          <p:nvPr/>
        </p:nvSpPr>
        <p:spPr>
          <a:xfrm>
            <a:off x="318240" y="1386720"/>
            <a:ext cx="8506800" cy="82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002060"/>
                </a:solidFill>
                <a:latin typeface="Calibri"/>
                <a:ea typeface="Verdana"/>
              </a:rPr>
              <a:t>Обновлённые ФГОС предоставляют школьникам </a:t>
            </a:r>
            <a:r>
              <a:rPr b="1" lang="ru-RU" sz="2400" spc="-1" strike="noStrike">
                <a:solidFill>
                  <a:srgbClr val="ff0000"/>
                </a:solidFill>
                <a:latin typeface="Calibri"/>
                <a:ea typeface="Verdana"/>
              </a:rPr>
              <a:t>возможность</a:t>
            </a:r>
            <a:r>
              <a:rPr b="1" lang="ru-RU" sz="2400" spc="-1" strike="noStrike">
                <a:solidFill>
                  <a:srgbClr val="002060"/>
                </a:solidFill>
                <a:latin typeface="Calibri"/>
                <a:ea typeface="Verdana"/>
              </a:rPr>
              <a:t> обучаться:</a:t>
            </a:r>
            <a:endParaRPr b="0" lang="ru-RU" sz="2400" spc="-1" strike="noStrike">
              <a:latin typeface="Arial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3932391245"/>
              </p:ext>
            </p:extLst>
          </p:nvPr>
        </p:nvGraphicFramePr>
        <p:xfrm>
          <a:off x="179640" y="2379960"/>
          <a:ext cx="8527320" cy="35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210800" cy="664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</a:rPr>
              <a:t>КАКИЕ  ТРЕБОВАНИЯ К РЕЗУЛЬТАТАМ ОБУЧЕНИЯ?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7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7909200" y="116640"/>
            <a:ext cx="1112040" cy="791640"/>
          </a:xfrm>
          <a:prstGeom prst="rect">
            <a:avLst/>
          </a:prstGeom>
          <a:ln w="0">
            <a:noFill/>
          </a:ln>
        </p:spPr>
      </p:pic>
      <p:sp>
        <p:nvSpPr>
          <p:cNvPr id="118" name="TextBox 6"/>
          <p:cNvSpPr/>
          <p:nvPr/>
        </p:nvSpPr>
        <p:spPr>
          <a:xfrm>
            <a:off x="318240" y="1094400"/>
            <a:ext cx="8506800" cy="639000"/>
          </a:xfrm>
          <a:prstGeom prst="rect">
            <a:avLst/>
          </a:prstGeom>
          <a:noFill/>
          <a:ln w="0">
            <a:noFill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  <a:scene3d>
            <a:camera prst="orthographicFront"/>
            <a:lightRig dir="t" rig="flat"/>
          </a:scene3d>
          <a:sp3d prstMaterial="dkEdge">
            <a:bevelT w="8200" h="38100"/>
          </a:sp3d>
        </p:spPr>
        <p:style>
          <a:lnRef idx="0"/>
          <a:fillRef idx="0"/>
          <a:effectRef idx="1"/>
          <a:fontRef idx="minor"/>
        </p:style>
        <p:txBody>
          <a:bodyPr numCol="1" spcCol="1440" lIns="90000" rIns="90000" tIns="45000" bIns="45000" anchor="t">
            <a:spAutoFit/>
            <a:scene3d>
              <a:camera prst="orthographicFront"/>
              <a:lightRig dir="t" rig="flat"/>
            </a:scene3d>
            <a:sp3d prstMaterial="dkEdge">
              <a:bevelT w="8200" h="38100"/>
            </a:sp3d>
          </a:bodyPr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Обновлённые ФГОС предъявляют следующие ЕДИНЫЕ </a:t>
            </a:r>
            <a:r>
              <a:rPr b="1" lang="ru-RU" sz="1800" spc="-1" strike="noStrike">
                <a:solidFill>
                  <a:srgbClr val="c00000"/>
                </a:solidFill>
                <a:latin typeface="Verdana"/>
                <a:ea typeface="Verdana"/>
              </a:rPr>
              <a:t>требования к результатам</a:t>
            </a:r>
            <a:r>
              <a:rPr b="0" lang="ru-RU" sz="1800" spc="-1" strike="noStrike">
                <a:solidFill>
                  <a:srgbClr val="c00000"/>
                </a:solidFill>
                <a:latin typeface="Verdana"/>
                <a:ea typeface="Verdana"/>
              </a:rPr>
              <a:t>: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19" name="TextBox 8"/>
          <p:cNvSpPr/>
          <p:nvPr/>
        </p:nvSpPr>
        <p:spPr>
          <a:xfrm>
            <a:off x="405720" y="1895760"/>
            <a:ext cx="8597160" cy="478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c00000"/>
                </a:solidFill>
                <a:latin typeface="Verdana"/>
                <a:ea typeface="Verdana"/>
              </a:rPr>
              <a:t>ПРЕДМЕТНЫМ </a:t>
            </a: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– по каждому учебному предмету по классам и за уровень обучения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c00000"/>
                </a:solidFill>
                <a:latin typeface="Verdana"/>
                <a:ea typeface="Verdana"/>
              </a:rPr>
              <a:t>МЕТАПРЕДМЕТНЫМ</a:t>
            </a: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: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Познавательным универсальным учебным действиям,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Коммуникативным универсальным учебным действиям,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Регулятивным  универсальным учебным действиям,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c00000"/>
                </a:solidFill>
                <a:latin typeface="Verdana"/>
                <a:ea typeface="Verdana"/>
              </a:rPr>
              <a:t>ЛИЧНОСТНЫМ:</a:t>
            </a:r>
            <a:r>
              <a:rPr b="1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 </a:t>
            </a: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готовность обучающихся руководствоваться системой позитивных ценностных ориентаций и расширение опыта деятельности на ее основе и в процессе реализации воспитательной деятельности, в том числе в части: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Гражданского воспитания                    Патриотического воспитания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Духовно-нравственного воспитания         Эстетического воспитания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Трудового воспитания                           Экологического воспитания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Ценности научного познания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Verdana"/>
                <a:ea typeface="Verdana"/>
              </a:rPr>
              <a:t>Физического воспитания, формирования культуры здоровья и эмоционального благополучия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Объект 2"/>
          <p:cNvSpPr/>
          <p:nvPr/>
        </p:nvSpPr>
        <p:spPr>
          <a:xfrm>
            <a:off x="6422400" y="4755960"/>
            <a:ext cx="2623320" cy="163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ff0000"/>
                </a:solidFill>
                <a:latin typeface="Arial"/>
              </a:rPr>
              <a:t>Суммарный объём домашнего задания по всем предметам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ff0000"/>
                </a:solidFill>
                <a:latin typeface="Arial"/>
              </a:rPr>
              <a:t>для 5 класса –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ff0000"/>
                </a:solidFill>
                <a:latin typeface="Arial"/>
              </a:rPr>
              <a:t>не более  2 часов</a:t>
            </a:r>
            <a:r>
              <a:rPr b="0" lang="ru-RU" sz="1800" spc="-1" strike="noStrike">
                <a:solidFill>
                  <a:srgbClr val="ff0000"/>
                </a:solidFill>
                <a:latin typeface="Arial Black"/>
              </a:rPr>
              <a:t> </a:t>
            </a:r>
            <a:endParaRPr b="0" lang="ru-RU" sz="1800" spc="-1" strike="noStrike">
              <a:latin typeface="Arial"/>
            </a:endParaRPr>
          </a:p>
        </p:txBody>
      </p:sp>
      <p:pic>
        <p:nvPicPr>
          <p:cNvPr id="121" name="Picture 2" descr="G:\УПРАВЛЕНИЕ общего образования\Киселева\Лого МОК куZбасс (1).png"/>
          <p:cNvPicPr/>
          <p:nvPr/>
        </p:nvPicPr>
        <p:blipFill>
          <a:blip r:embed="rId1"/>
          <a:stretch/>
        </p:blipFill>
        <p:spPr>
          <a:xfrm>
            <a:off x="7956360" y="100080"/>
            <a:ext cx="1089720" cy="775800"/>
          </a:xfrm>
          <a:prstGeom prst="rect">
            <a:avLst/>
          </a:prstGeom>
          <a:ln w="0">
            <a:noFill/>
          </a:ln>
        </p:spPr>
      </p:pic>
      <p:sp>
        <p:nvSpPr>
          <p:cNvPr id="122" name="Прямоугольник 3"/>
          <p:cNvSpPr/>
          <p:nvPr/>
        </p:nvSpPr>
        <p:spPr>
          <a:xfrm>
            <a:off x="307080" y="2162520"/>
            <a:ext cx="4071240" cy="118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2060"/>
                </a:solidFill>
                <a:latin typeface="Arial"/>
              </a:rPr>
              <a:t>Общий объем аудиторной работы обучающихся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2060"/>
                </a:solidFill>
                <a:latin typeface="Arial"/>
              </a:rPr>
              <a:t>за четыре учебных года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ff0000"/>
                </a:solidFill>
                <a:latin typeface="Arial"/>
              </a:rPr>
              <a:t>2954 -3190 академических часов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23" name="Прямоугольник 5"/>
          <p:cNvSpPr/>
          <p:nvPr/>
        </p:nvSpPr>
        <p:spPr>
          <a:xfrm>
            <a:off x="4765680" y="2156040"/>
            <a:ext cx="4198680" cy="118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2060"/>
                </a:solidFill>
                <a:latin typeface="Arial"/>
              </a:rPr>
              <a:t>Общий объем аудиторной работы обучающихся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2060"/>
                </a:solidFill>
                <a:latin typeface="Arial"/>
              </a:rPr>
              <a:t>за пять учебных лет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ff0000"/>
                </a:solidFill>
                <a:latin typeface="Arial"/>
              </a:rPr>
              <a:t>5058 -5549 академических часов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24" name="Прямоугольник 7"/>
          <p:cNvSpPr/>
          <p:nvPr/>
        </p:nvSpPr>
        <p:spPr>
          <a:xfrm>
            <a:off x="406800" y="1756800"/>
            <a:ext cx="2477880" cy="39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2000" spc="-1" strike="noStrike">
                <a:solidFill>
                  <a:srgbClr val="002060"/>
                </a:solidFill>
                <a:latin typeface="Arial Black"/>
              </a:rPr>
              <a:t>ФГОС НОО-2021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25" name="Прямоугольник 10"/>
          <p:cNvSpPr/>
          <p:nvPr/>
        </p:nvSpPr>
        <p:spPr>
          <a:xfrm>
            <a:off x="4794120" y="1785960"/>
            <a:ext cx="2477880" cy="39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2000" spc="-1" strike="noStrike">
                <a:solidFill>
                  <a:srgbClr val="002060"/>
                </a:solidFill>
                <a:latin typeface="Arial Black"/>
              </a:rPr>
              <a:t>ФГОС ООО-2021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26" name="Прямоугольник 11"/>
          <p:cNvSpPr/>
          <p:nvPr/>
        </p:nvSpPr>
        <p:spPr>
          <a:xfrm>
            <a:off x="307080" y="3755880"/>
            <a:ext cx="806436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002060"/>
                </a:solidFill>
                <a:latin typeface="Arial Black"/>
              </a:rPr>
              <a:t>ТРЕБОВАНИЯ К УЧЕБНОЙ НАГРУЗКЕ ОБУЧАЮЩИХСЯ СанПиН 1.2.3685-21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27" name="Прямоугольник 12"/>
          <p:cNvSpPr/>
          <p:nvPr/>
        </p:nvSpPr>
        <p:spPr>
          <a:xfrm>
            <a:off x="178200" y="4417560"/>
            <a:ext cx="6324480" cy="228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Arial"/>
              </a:rPr>
              <a:t>Продолжительность дневной суммарной образовательной нагрузки для обучающихся: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ff0000"/>
                </a:solidFill>
                <a:latin typeface="Arial"/>
              </a:rPr>
              <a:t>I класса </a:t>
            </a:r>
            <a:r>
              <a:rPr b="0" lang="ru-RU" sz="1800" spc="-1" strike="noStrike">
                <a:solidFill>
                  <a:srgbClr val="002060"/>
                </a:solidFill>
                <a:latin typeface="Arial"/>
              </a:rPr>
              <a:t>4 урока (при 2ч физкультуры),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Arial"/>
              </a:rPr>
              <a:t>5 уроков 1 раз/нед. (при 3ч физ.)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ff0000"/>
                </a:solidFill>
                <a:latin typeface="Arial"/>
              </a:rPr>
              <a:t>II-IV классов </a:t>
            </a:r>
            <a:r>
              <a:rPr b="0" lang="ru-RU" sz="1800" spc="-1" strike="noStrike">
                <a:solidFill>
                  <a:srgbClr val="002060"/>
                </a:solidFill>
                <a:latin typeface="Arial"/>
              </a:rPr>
              <a:t>5 уроков (при 2ч физкультуры),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002060"/>
                </a:solidFill>
                <a:latin typeface="Arial"/>
              </a:rPr>
              <a:t>6 уроков 1 раз/нед. (при 3ч физ.)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ff0000"/>
                </a:solidFill>
                <a:latin typeface="Arial"/>
              </a:rPr>
              <a:t>V-VI классов </a:t>
            </a:r>
            <a:r>
              <a:rPr b="0" lang="ru-RU" sz="1800" spc="-1" strike="noStrike">
                <a:solidFill>
                  <a:srgbClr val="002060"/>
                </a:solidFill>
                <a:latin typeface="Arial"/>
              </a:rPr>
              <a:t>6 уроков не более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1800" spc="-1" strike="noStrike">
                <a:solidFill>
                  <a:srgbClr val="ff0000"/>
                </a:solidFill>
                <a:latin typeface="Arial"/>
              </a:rPr>
              <a:t>VII-XI классов </a:t>
            </a:r>
            <a:r>
              <a:rPr b="0" lang="ru-RU" sz="1800" spc="-1" strike="noStrike">
                <a:solidFill>
                  <a:srgbClr val="002060"/>
                </a:solidFill>
                <a:latin typeface="Arial"/>
              </a:rPr>
              <a:t>7 уроков не более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28" name="TextBox 14"/>
          <p:cNvSpPr/>
          <p:nvPr/>
        </p:nvSpPr>
        <p:spPr>
          <a:xfrm>
            <a:off x="611640" y="227520"/>
            <a:ext cx="6480360" cy="93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15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  <a:ea typeface="Calibri"/>
              </a:rPr>
              <a:t>КАК ИЗМЕНИЛСЯ ОБЪЕМ  ЧАСОВ </a:t>
            </a:r>
            <a:endParaRPr b="0" lang="ru-RU" sz="2400" spc="-1" strike="noStrike">
              <a:latin typeface="Arial"/>
            </a:endParaRPr>
          </a:p>
          <a:p>
            <a:pPr>
              <a:lnSpc>
                <a:spcPct val="115000"/>
              </a:lnSpc>
              <a:buNone/>
            </a:pPr>
            <a:r>
              <a:rPr b="1" lang="ru-RU" sz="2400" spc="-1" strike="noStrike">
                <a:solidFill>
                  <a:srgbClr val="ff0000"/>
                </a:solidFill>
                <a:latin typeface="Calibri"/>
                <a:ea typeface="Calibri"/>
              </a:rPr>
              <a:t>АУДИТОРНОЙ НАГРУЗКИ УЧАЩЕГОСЯ?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129" name="TextBox 15"/>
          <p:cNvSpPr/>
          <p:nvPr/>
        </p:nvSpPr>
        <p:spPr>
          <a:xfrm>
            <a:off x="107640" y="1132560"/>
            <a:ext cx="8938440" cy="51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buNone/>
            </a:pPr>
            <a:r>
              <a:rPr b="1" lang="ru-RU" sz="2400" spc="-1" strike="noStrike">
                <a:solidFill>
                  <a:srgbClr val="002060"/>
                </a:solidFill>
                <a:latin typeface="Calibri"/>
                <a:ea typeface="Calibri"/>
              </a:rPr>
              <a:t>увеличили минимальный порог и уменьшили верхнюю границу 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</TotalTime>
  <Application>LibreOffice/7.2.6.2$Windows_X86_64 LibreOffice_project/b0ec3a565991f7569a5a7f5d24fed7f52653d754</Application>
  <AppVersion>15.0000</AppVersion>
  <Words>671</Words>
  <Paragraphs>110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2022-02-14T02:56:54Z</dcterms:created>
  <dc:creator>Гераськина</dc:creator>
  <dc:description/>
  <dc:language>ru-RU</dc:language>
  <cp:lastModifiedBy>Гераськина</cp:lastModifiedBy>
  <cp:lastPrinted>2022-02-16T07:13:13Z</cp:lastPrinted>
  <dcterms:modified xsi:type="dcterms:W3CDTF">2022-06-15T01:28:37Z</dcterms:modified>
  <cp:revision>66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4</vt:i4>
  </property>
  <property fmtid="{D5CDD505-2E9C-101B-9397-08002B2CF9AE}" pid="3" name="PresentationFormat">
    <vt:lpwstr>Экран (4:3)</vt:lpwstr>
  </property>
  <property fmtid="{D5CDD505-2E9C-101B-9397-08002B2CF9AE}" pid="4" name="Slides">
    <vt:i4>11</vt:i4>
  </property>
</Properties>
</file>